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77" r:id="rId4"/>
    <p:sldId id="258" r:id="rId5"/>
    <p:sldId id="281" r:id="rId6"/>
    <p:sldId id="279" r:id="rId7"/>
    <p:sldId id="272" r:id="rId8"/>
    <p:sldId id="280" r:id="rId9"/>
    <p:sldId id="262" r:id="rId10"/>
    <p:sldId id="259" r:id="rId11"/>
    <p:sldId id="263" r:id="rId12"/>
    <p:sldId id="265" r:id="rId13"/>
    <p:sldId id="266" r:id="rId14"/>
    <p:sldId id="264" r:id="rId15"/>
    <p:sldId id="261" r:id="rId16"/>
    <p:sldId id="268" r:id="rId17"/>
    <p:sldId id="270" r:id="rId18"/>
    <p:sldId id="269" r:id="rId19"/>
    <p:sldId id="276" r:id="rId20"/>
    <p:sldId id="273" r:id="rId21"/>
    <p:sldId id="267" r:id="rId22"/>
    <p:sldId id="274" r:id="rId23"/>
    <p:sldId id="275" r:id="rId24"/>
    <p:sldId id="278" r:id="rId2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DEEBF7"/>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8"/>
    <p:restoredTop sz="95046"/>
  </p:normalViewPr>
  <p:slideViewPr>
    <p:cSldViewPr snapToGrid="0">
      <p:cViewPr varScale="1">
        <p:scale>
          <a:sx n="82" d="100"/>
          <a:sy n="82" d="100"/>
        </p:scale>
        <p:origin x="192" y="304"/>
      </p:cViewPr>
      <p:guideLst/>
    </p:cSldViewPr>
  </p:slideViewPr>
  <p:outlineViewPr>
    <p:cViewPr>
      <p:scale>
        <a:sx n="33" d="100"/>
        <a:sy n="33" d="100"/>
      </p:scale>
      <p:origin x="0" y="-124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70" d="100"/>
          <a:sy n="70" d="100"/>
        </p:scale>
        <p:origin x="3624"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91363A-D576-C64E-B628-1F8E10673FEF}" type="doc">
      <dgm:prSet loTypeId="urn:microsoft.com/office/officeart/2005/8/layout/hChevron3" loCatId="" qsTypeId="urn:microsoft.com/office/officeart/2005/8/quickstyle/simple1" qsCatId="simple" csTypeId="urn:microsoft.com/office/officeart/2005/8/colors/accent5_2" csCatId="accent5" phldr="1"/>
      <dgm:spPr/>
    </dgm:pt>
    <dgm:pt modelId="{7F0A2047-E819-D840-A95A-300FD2A30919}">
      <dgm:prSet phldrT="[Text]" custT="1"/>
      <dgm:spPr/>
      <dgm:t>
        <a:bodyPr/>
        <a:lstStyle/>
        <a:p>
          <a:r>
            <a:rPr lang="en-GB" sz="1200" dirty="0">
              <a:latin typeface="Monaco" pitchFamily="2" charset="77"/>
            </a:rPr>
            <a:t>Collect</a:t>
          </a:r>
        </a:p>
      </dgm:t>
    </dgm:pt>
    <dgm:pt modelId="{4EB4E192-14B4-C44E-8860-156554742BB9}" type="parTrans" cxnId="{F971D4BF-9885-144F-A6CB-765E77AEB272}">
      <dgm:prSet/>
      <dgm:spPr/>
      <dgm:t>
        <a:bodyPr/>
        <a:lstStyle/>
        <a:p>
          <a:endParaRPr lang="en-GB" sz="1200">
            <a:latin typeface="Monaco" pitchFamily="2" charset="77"/>
          </a:endParaRPr>
        </a:p>
      </dgm:t>
    </dgm:pt>
    <dgm:pt modelId="{02A9D3CE-18C3-1F49-9EA6-57C167725E04}" type="sibTrans" cxnId="{F971D4BF-9885-144F-A6CB-765E77AEB272}">
      <dgm:prSet/>
      <dgm:spPr/>
      <dgm:t>
        <a:bodyPr/>
        <a:lstStyle/>
        <a:p>
          <a:endParaRPr lang="en-GB" sz="1200">
            <a:latin typeface="Monaco" pitchFamily="2" charset="77"/>
          </a:endParaRPr>
        </a:p>
      </dgm:t>
    </dgm:pt>
    <dgm:pt modelId="{6035C827-9096-BD41-BD53-F072C609377B}">
      <dgm:prSet phldrT="[Text]" custT="1"/>
      <dgm:spPr/>
      <dgm:t>
        <a:bodyPr/>
        <a:lstStyle/>
        <a:p>
          <a:r>
            <a:rPr lang="en-GB" sz="1200" dirty="0">
              <a:latin typeface="Monaco" pitchFamily="2" charset="77"/>
            </a:rPr>
            <a:t>Import &amp; Prepare</a:t>
          </a:r>
        </a:p>
      </dgm:t>
    </dgm:pt>
    <dgm:pt modelId="{CD57544B-92D0-D844-9796-3A87650B796E}" type="parTrans" cxnId="{BADB4125-243B-684B-B805-7DEE3DB909EF}">
      <dgm:prSet/>
      <dgm:spPr/>
      <dgm:t>
        <a:bodyPr/>
        <a:lstStyle/>
        <a:p>
          <a:endParaRPr lang="en-GB" sz="1200">
            <a:latin typeface="Monaco" pitchFamily="2" charset="77"/>
          </a:endParaRPr>
        </a:p>
      </dgm:t>
    </dgm:pt>
    <dgm:pt modelId="{6A600B82-AA28-DA4F-920F-26B0BA2ECD93}" type="sibTrans" cxnId="{BADB4125-243B-684B-B805-7DEE3DB909EF}">
      <dgm:prSet/>
      <dgm:spPr/>
      <dgm:t>
        <a:bodyPr/>
        <a:lstStyle/>
        <a:p>
          <a:endParaRPr lang="en-GB" sz="1200">
            <a:latin typeface="Monaco" pitchFamily="2" charset="77"/>
          </a:endParaRPr>
        </a:p>
      </dgm:t>
    </dgm:pt>
    <dgm:pt modelId="{16537ABC-0217-AF40-BB87-E289A1359220}">
      <dgm:prSet phldrT="[Text]" custT="1"/>
      <dgm:spPr/>
      <dgm:t>
        <a:bodyPr/>
        <a:lstStyle/>
        <a:p>
          <a:r>
            <a:rPr lang="en-GB" sz="1200" dirty="0">
              <a:latin typeface="Monaco" pitchFamily="2" charset="77"/>
            </a:rPr>
            <a:t>Harmonise</a:t>
          </a:r>
        </a:p>
      </dgm:t>
    </dgm:pt>
    <dgm:pt modelId="{C1288E5E-90FE-3D44-90DA-DBCE4437AE83}" type="parTrans" cxnId="{5E1B8F4C-D1B5-1241-96C1-37CC0B86EE49}">
      <dgm:prSet/>
      <dgm:spPr/>
      <dgm:t>
        <a:bodyPr/>
        <a:lstStyle/>
        <a:p>
          <a:endParaRPr lang="en-GB" sz="1200">
            <a:latin typeface="Monaco" pitchFamily="2" charset="77"/>
          </a:endParaRPr>
        </a:p>
      </dgm:t>
    </dgm:pt>
    <dgm:pt modelId="{5D13DF07-0AF6-A745-8A2C-231443706CF9}" type="sibTrans" cxnId="{5E1B8F4C-D1B5-1241-96C1-37CC0B86EE49}">
      <dgm:prSet/>
      <dgm:spPr/>
      <dgm:t>
        <a:bodyPr/>
        <a:lstStyle/>
        <a:p>
          <a:endParaRPr lang="en-GB" sz="1200">
            <a:latin typeface="Monaco" pitchFamily="2" charset="77"/>
          </a:endParaRPr>
        </a:p>
      </dgm:t>
    </dgm:pt>
    <dgm:pt modelId="{9A78ABA8-4B45-0A46-883D-4A460E0E15F0}">
      <dgm:prSet phldrT="[Text]" custT="1"/>
      <dgm:spPr/>
      <dgm:t>
        <a:bodyPr/>
        <a:lstStyle/>
        <a:p>
          <a:r>
            <a:rPr lang="en-GB" sz="1200" dirty="0">
              <a:latin typeface="Monaco" pitchFamily="2" charset="77"/>
            </a:rPr>
            <a:t>ERROR!</a:t>
          </a:r>
        </a:p>
      </dgm:t>
    </dgm:pt>
    <dgm:pt modelId="{C679D361-FC3C-6E40-B6AA-8E00FFA69FF6}" type="parTrans" cxnId="{E85307E3-3F20-1A47-989A-D4B5CB648808}">
      <dgm:prSet/>
      <dgm:spPr/>
      <dgm:t>
        <a:bodyPr/>
        <a:lstStyle/>
        <a:p>
          <a:endParaRPr lang="en-GB" sz="1200">
            <a:latin typeface="Monaco" pitchFamily="2" charset="77"/>
          </a:endParaRPr>
        </a:p>
      </dgm:t>
    </dgm:pt>
    <dgm:pt modelId="{653C8300-5616-7140-9AF0-A8A3F4E37ED9}" type="sibTrans" cxnId="{E85307E3-3F20-1A47-989A-D4B5CB648808}">
      <dgm:prSet/>
      <dgm:spPr/>
      <dgm:t>
        <a:bodyPr/>
        <a:lstStyle/>
        <a:p>
          <a:endParaRPr lang="en-GB" sz="1200">
            <a:latin typeface="Monaco" pitchFamily="2" charset="77"/>
          </a:endParaRPr>
        </a:p>
      </dgm:t>
    </dgm:pt>
    <dgm:pt modelId="{A86A9772-F5EA-564D-9E42-0A9C3BA4C0A7}">
      <dgm:prSet phldrT="[Text]" custT="1"/>
      <dgm:spPr/>
      <dgm:t>
        <a:bodyPr/>
        <a:lstStyle/>
        <a:p>
          <a:r>
            <a:rPr lang="en-GB" sz="1200" dirty="0">
              <a:latin typeface="Monaco" pitchFamily="2" charset="77"/>
            </a:rPr>
            <a:t>Validate</a:t>
          </a:r>
        </a:p>
      </dgm:t>
    </dgm:pt>
    <dgm:pt modelId="{BA894CE4-53F9-2649-94E2-ABDAA1EF6EED}" type="parTrans" cxnId="{51F7568A-83F2-CB4B-A239-CB58D7B4187C}">
      <dgm:prSet/>
      <dgm:spPr/>
      <dgm:t>
        <a:bodyPr/>
        <a:lstStyle/>
        <a:p>
          <a:endParaRPr lang="en-GB" sz="1200">
            <a:latin typeface="Monaco" pitchFamily="2" charset="77"/>
          </a:endParaRPr>
        </a:p>
      </dgm:t>
    </dgm:pt>
    <dgm:pt modelId="{F89AE7FB-C539-CD4F-9CFD-8B637067DBAD}" type="sibTrans" cxnId="{51F7568A-83F2-CB4B-A239-CB58D7B4187C}">
      <dgm:prSet/>
      <dgm:spPr/>
      <dgm:t>
        <a:bodyPr/>
        <a:lstStyle/>
        <a:p>
          <a:endParaRPr lang="en-GB" sz="1200">
            <a:latin typeface="Monaco" pitchFamily="2" charset="77"/>
          </a:endParaRPr>
        </a:p>
      </dgm:t>
    </dgm:pt>
    <dgm:pt modelId="{90D0E668-C534-9E4A-A48A-A0FE6FB3472D}">
      <dgm:prSet phldrT="[Text]" custT="1"/>
      <dgm:spPr/>
      <dgm:t>
        <a:bodyPr/>
        <a:lstStyle/>
        <a:p>
          <a:r>
            <a:rPr lang="en-GB" sz="1200" dirty="0">
              <a:latin typeface="Monaco" pitchFamily="2" charset="77"/>
            </a:rPr>
            <a:t>Fix</a:t>
          </a:r>
        </a:p>
      </dgm:t>
    </dgm:pt>
    <dgm:pt modelId="{81D75AC7-0CBA-6B48-90B9-D287FF70A5A1}" type="parTrans" cxnId="{B8850D1D-1896-D140-9619-14E220847F73}">
      <dgm:prSet/>
      <dgm:spPr/>
      <dgm:t>
        <a:bodyPr/>
        <a:lstStyle/>
        <a:p>
          <a:endParaRPr lang="en-GB" sz="1200">
            <a:latin typeface="Monaco" pitchFamily="2" charset="77"/>
          </a:endParaRPr>
        </a:p>
      </dgm:t>
    </dgm:pt>
    <dgm:pt modelId="{74BCECF4-3605-DF4C-9002-E4AF9287AACC}" type="sibTrans" cxnId="{B8850D1D-1896-D140-9619-14E220847F73}">
      <dgm:prSet/>
      <dgm:spPr/>
      <dgm:t>
        <a:bodyPr/>
        <a:lstStyle/>
        <a:p>
          <a:endParaRPr lang="en-GB" sz="1200">
            <a:latin typeface="Monaco" pitchFamily="2" charset="77"/>
          </a:endParaRPr>
        </a:p>
      </dgm:t>
    </dgm:pt>
    <dgm:pt modelId="{F7B11624-D3F9-9648-A1F1-CC8C6DBCC8BB}">
      <dgm:prSet phldrT="[Text]" custT="1"/>
      <dgm:spPr/>
      <dgm:t>
        <a:bodyPr/>
        <a:lstStyle/>
        <a:p>
          <a:r>
            <a:rPr lang="en-GB" sz="1200" dirty="0">
              <a:latin typeface="Monaco" pitchFamily="2" charset="77"/>
            </a:rPr>
            <a:t>Reboot</a:t>
          </a:r>
        </a:p>
      </dgm:t>
    </dgm:pt>
    <dgm:pt modelId="{836382C3-4F90-1F4A-A316-B7CA85D7E1A6}" type="parTrans" cxnId="{8ED442A1-A8B5-0245-8DA5-B7DA413B3DE1}">
      <dgm:prSet/>
      <dgm:spPr/>
      <dgm:t>
        <a:bodyPr/>
        <a:lstStyle/>
        <a:p>
          <a:endParaRPr lang="en-GB" sz="1200">
            <a:latin typeface="Monaco" pitchFamily="2" charset="77"/>
          </a:endParaRPr>
        </a:p>
      </dgm:t>
    </dgm:pt>
    <dgm:pt modelId="{34F0F196-D786-124C-9B39-2CDF185A99E5}" type="sibTrans" cxnId="{8ED442A1-A8B5-0245-8DA5-B7DA413B3DE1}">
      <dgm:prSet/>
      <dgm:spPr/>
      <dgm:t>
        <a:bodyPr/>
        <a:lstStyle/>
        <a:p>
          <a:endParaRPr lang="en-GB" sz="1200">
            <a:latin typeface="Monaco" pitchFamily="2" charset="77"/>
          </a:endParaRPr>
        </a:p>
      </dgm:t>
    </dgm:pt>
    <dgm:pt modelId="{30010A9D-2D32-1B45-BAFF-DB69865C131F}">
      <dgm:prSet phldrT="[Text]" custT="1"/>
      <dgm:spPr/>
      <dgm:t>
        <a:bodyPr/>
        <a:lstStyle/>
        <a:p>
          <a:r>
            <a:rPr lang="en-GB" sz="1200" dirty="0">
              <a:latin typeface="Monaco" pitchFamily="2" charset="77"/>
            </a:rPr>
            <a:t>Happily Research After…?</a:t>
          </a:r>
        </a:p>
      </dgm:t>
    </dgm:pt>
    <dgm:pt modelId="{A8728816-CD66-514B-8381-B6E69624B84B}" type="parTrans" cxnId="{BE04947E-F694-0E44-9EE3-5F565A50B2E7}">
      <dgm:prSet/>
      <dgm:spPr/>
      <dgm:t>
        <a:bodyPr/>
        <a:lstStyle/>
        <a:p>
          <a:endParaRPr lang="en-GB" sz="1200">
            <a:latin typeface="Monaco" pitchFamily="2" charset="77"/>
          </a:endParaRPr>
        </a:p>
      </dgm:t>
    </dgm:pt>
    <dgm:pt modelId="{A8C4A434-459F-314C-AC69-4F796D31C34B}" type="sibTrans" cxnId="{BE04947E-F694-0E44-9EE3-5F565A50B2E7}">
      <dgm:prSet/>
      <dgm:spPr/>
      <dgm:t>
        <a:bodyPr/>
        <a:lstStyle/>
        <a:p>
          <a:endParaRPr lang="en-GB" sz="1200">
            <a:latin typeface="Monaco" pitchFamily="2" charset="77"/>
          </a:endParaRPr>
        </a:p>
      </dgm:t>
    </dgm:pt>
    <dgm:pt modelId="{88428BC4-CFAC-3C43-B821-06226475499C}" type="pres">
      <dgm:prSet presAssocID="{2A91363A-D576-C64E-B628-1F8E10673FEF}" presName="Name0" presStyleCnt="0">
        <dgm:presLayoutVars>
          <dgm:dir/>
          <dgm:resizeHandles val="exact"/>
        </dgm:presLayoutVars>
      </dgm:prSet>
      <dgm:spPr/>
    </dgm:pt>
    <dgm:pt modelId="{4293B631-7E69-844E-A83B-08B9043AA0B4}" type="pres">
      <dgm:prSet presAssocID="{7F0A2047-E819-D840-A95A-300FD2A30919}" presName="parTxOnly" presStyleLbl="node1" presStyleIdx="0" presStyleCnt="8" custScaleX="68745">
        <dgm:presLayoutVars>
          <dgm:bulletEnabled val="1"/>
        </dgm:presLayoutVars>
      </dgm:prSet>
      <dgm:spPr/>
    </dgm:pt>
    <dgm:pt modelId="{C7FCC8D5-0E5A-0544-86E1-DA718D2D2374}" type="pres">
      <dgm:prSet presAssocID="{02A9D3CE-18C3-1F49-9EA6-57C167725E04}" presName="parSpace" presStyleCnt="0"/>
      <dgm:spPr/>
    </dgm:pt>
    <dgm:pt modelId="{708872A3-E14C-C044-8366-0FEEE8F70B55}" type="pres">
      <dgm:prSet presAssocID="{6035C827-9096-BD41-BD53-F072C609377B}" presName="parTxOnly" presStyleLbl="node1" presStyleIdx="1" presStyleCnt="8" custScaleX="189319">
        <dgm:presLayoutVars>
          <dgm:bulletEnabled val="1"/>
        </dgm:presLayoutVars>
      </dgm:prSet>
      <dgm:spPr/>
    </dgm:pt>
    <dgm:pt modelId="{8EE555E6-42C7-A443-910F-6E239F6153C3}" type="pres">
      <dgm:prSet presAssocID="{6A600B82-AA28-DA4F-920F-26B0BA2ECD93}" presName="parSpace" presStyleCnt="0"/>
      <dgm:spPr/>
    </dgm:pt>
    <dgm:pt modelId="{EDB1E80D-DE61-1B4E-B68F-189BDD616D34}" type="pres">
      <dgm:prSet presAssocID="{16537ABC-0217-AF40-BB87-E289A1359220}" presName="parTxOnly" presStyleLbl="node1" presStyleIdx="2" presStyleCnt="8">
        <dgm:presLayoutVars>
          <dgm:bulletEnabled val="1"/>
        </dgm:presLayoutVars>
      </dgm:prSet>
      <dgm:spPr/>
    </dgm:pt>
    <dgm:pt modelId="{B6EE1642-FBF1-CE46-A655-21FA9D3C91AE}" type="pres">
      <dgm:prSet presAssocID="{5D13DF07-0AF6-A745-8A2C-231443706CF9}" presName="parSpace" presStyleCnt="0"/>
      <dgm:spPr/>
    </dgm:pt>
    <dgm:pt modelId="{C2102616-B462-5242-94E3-4FC55CC9F5A1}" type="pres">
      <dgm:prSet presAssocID="{A86A9772-F5EA-564D-9E42-0A9C3BA4C0A7}" presName="parTxOnly" presStyleLbl="node1" presStyleIdx="3" presStyleCnt="8">
        <dgm:presLayoutVars>
          <dgm:bulletEnabled val="1"/>
        </dgm:presLayoutVars>
      </dgm:prSet>
      <dgm:spPr/>
    </dgm:pt>
    <dgm:pt modelId="{8A5B3EE4-3129-6542-AA86-9AE3CD84DCC8}" type="pres">
      <dgm:prSet presAssocID="{F89AE7FB-C539-CD4F-9CFD-8B637067DBAD}" presName="parSpace" presStyleCnt="0"/>
      <dgm:spPr/>
    </dgm:pt>
    <dgm:pt modelId="{9F93E02A-9A6A-424C-88AE-448E4ED0A788}" type="pres">
      <dgm:prSet presAssocID="{9A78ABA8-4B45-0A46-883D-4A460E0E15F0}" presName="parTxOnly" presStyleLbl="node1" presStyleIdx="4" presStyleCnt="8" custScaleX="171788">
        <dgm:presLayoutVars>
          <dgm:bulletEnabled val="1"/>
        </dgm:presLayoutVars>
      </dgm:prSet>
      <dgm:spPr/>
    </dgm:pt>
    <dgm:pt modelId="{B3CE9B21-F9F5-F647-A13E-DEB49DB4F663}" type="pres">
      <dgm:prSet presAssocID="{653C8300-5616-7140-9AF0-A8A3F4E37ED9}" presName="parSpace" presStyleCnt="0"/>
      <dgm:spPr/>
    </dgm:pt>
    <dgm:pt modelId="{ACD55616-3697-FA49-B655-BF6C0AD73010}" type="pres">
      <dgm:prSet presAssocID="{90D0E668-C534-9E4A-A48A-A0FE6FB3472D}" presName="parTxOnly" presStyleLbl="node1" presStyleIdx="5" presStyleCnt="8">
        <dgm:presLayoutVars>
          <dgm:bulletEnabled val="1"/>
        </dgm:presLayoutVars>
      </dgm:prSet>
      <dgm:spPr/>
    </dgm:pt>
    <dgm:pt modelId="{00EB130F-8584-7B4A-840E-6D9B5B14D2C1}" type="pres">
      <dgm:prSet presAssocID="{74BCECF4-3605-DF4C-9002-E4AF9287AACC}" presName="parSpace" presStyleCnt="0"/>
      <dgm:spPr/>
    </dgm:pt>
    <dgm:pt modelId="{D76680E1-5549-ED43-B876-4DF004817976}" type="pres">
      <dgm:prSet presAssocID="{F7B11624-D3F9-9648-A1F1-CC8C6DBCC8BB}" presName="parTxOnly" presStyleLbl="node1" presStyleIdx="6" presStyleCnt="8">
        <dgm:presLayoutVars>
          <dgm:bulletEnabled val="1"/>
        </dgm:presLayoutVars>
      </dgm:prSet>
      <dgm:spPr/>
    </dgm:pt>
    <dgm:pt modelId="{9CB7BA54-7F9E-524F-BB85-4A31E126B7AB}" type="pres">
      <dgm:prSet presAssocID="{34F0F196-D786-124C-9B39-2CDF185A99E5}" presName="parSpace" presStyleCnt="0"/>
      <dgm:spPr/>
    </dgm:pt>
    <dgm:pt modelId="{4963255C-C92E-D84E-B42E-31373D9898DD}" type="pres">
      <dgm:prSet presAssocID="{30010A9D-2D32-1B45-BAFF-DB69865C131F}" presName="parTxOnly" presStyleLbl="node1" presStyleIdx="7" presStyleCnt="8" custScaleX="191465">
        <dgm:presLayoutVars>
          <dgm:bulletEnabled val="1"/>
        </dgm:presLayoutVars>
      </dgm:prSet>
      <dgm:spPr/>
    </dgm:pt>
  </dgm:ptLst>
  <dgm:cxnLst>
    <dgm:cxn modelId="{B8850D1D-1896-D140-9619-14E220847F73}" srcId="{2A91363A-D576-C64E-B628-1F8E10673FEF}" destId="{90D0E668-C534-9E4A-A48A-A0FE6FB3472D}" srcOrd="5" destOrd="0" parTransId="{81D75AC7-0CBA-6B48-90B9-D287FF70A5A1}" sibTransId="{74BCECF4-3605-DF4C-9002-E4AF9287AACC}"/>
    <dgm:cxn modelId="{BADB4125-243B-684B-B805-7DEE3DB909EF}" srcId="{2A91363A-D576-C64E-B628-1F8E10673FEF}" destId="{6035C827-9096-BD41-BD53-F072C609377B}" srcOrd="1" destOrd="0" parTransId="{CD57544B-92D0-D844-9796-3A87650B796E}" sibTransId="{6A600B82-AA28-DA4F-920F-26B0BA2ECD93}"/>
    <dgm:cxn modelId="{5E1B8F4C-D1B5-1241-96C1-37CC0B86EE49}" srcId="{2A91363A-D576-C64E-B628-1F8E10673FEF}" destId="{16537ABC-0217-AF40-BB87-E289A1359220}" srcOrd="2" destOrd="0" parTransId="{C1288E5E-90FE-3D44-90DA-DBCE4437AE83}" sibTransId="{5D13DF07-0AF6-A745-8A2C-231443706CF9}"/>
    <dgm:cxn modelId="{56F28456-988D-2544-8A23-C0F957DC782B}" type="presOf" srcId="{7F0A2047-E819-D840-A95A-300FD2A30919}" destId="{4293B631-7E69-844E-A83B-08B9043AA0B4}" srcOrd="0" destOrd="0" presId="urn:microsoft.com/office/officeart/2005/8/layout/hChevron3"/>
    <dgm:cxn modelId="{9EE4F459-7679-AE41-A874-CB115A8CDC51}" type="presOf" srcId="{A86A9772-F5EA-564D-9E42-0A9C3BA4C0A7}" destId="{C2102616-B462-5242-94E3-4FC55CC9F5A1}" srcOrd="0" destOrd="0" presId="urn:microsoft.com/office/officeart/2005/8/layout/hChevron3"/>
    <dgm:cxn modelId="{BE04947E-F694-0E44-9EE3-5F565A50B2E7}" srcId="{2A91363A-D576-C64E-B628-1F8E10673FEF}" destId="{30010A9D-2D32-1B45-BAFF-DB69865C131F}" srcOrd="7" destOrd="0" parTransId="{A8728816-CD66-514B-8381-B6E69624B84B}" sibTransId="{A8C4A434-459F-314C-AC69-4F796D31C34B}"/>
    <dgm:cxn modelId="{51F7568A-83F2-CB4B-A239-CB58D7B4187C}" srcId="{2A91363A-D576-C64E-B628-1F8E10673FEF}" destId="{A86A9772-F5EA-564D-9E42-0A9C3BA4C0A7}" srcOrd="3" destOrd="0" parTransId="{BA894CE4-53F9-2649-94E2-ABDAA1EF6EED}" sibTransId="{F89AE7FB-C539-CD4F-9CFD-8B637067DBAD}"/>
    <dgm:cxn modelId="{17E1068E-E918-FB4E-B183-EAA302F4DEDB}" type="presOf" srcId="{9A78ABA8-4B45-0A46-883D-4A460E0E15F0}" destId="{9F93E02A-9A6A-424C-88AE-448E4ED0A788}" srcOrd="0" destOrd="0" presId="urn:microsoft.com/office/officeart/2005/8/layout/hChevron3"/>
    <dgm:cxn modelId="{9732CA91-3514-CC40-9E17-096EC08D8E64}" type="presOf" srcId="{16537ABC-0217-AF40-BB87-E289A1359220}" destId="{EDB1E80D-DE61-1B4E-B68F-189BDD616D34}" srcOrd="0" destOrd="0" presId="urn:microsoft.com/office/officeart/2005/8/layout/hChevron3"/>
    <dgm:cxn modelId="{8ED442A1-A8B5-0245-8DA5-B7DA413B3DE1}" srcId="{2A91363A-D576-C64E-B628-1F8E10673FEF}" destId="{F7B11624-D3F9-9648-A1F1-CC8C6DBCC8BB}" srcOrd="6" destOrd="0" parTransId="{836382C3-4F90-1F4A-A316-B7CA85D7E1A6}" sibTransId="{34F0F196-D786-124C-9B39-2CDF185A99E5}"/>
    <dgm:cxn modelId="{2EAC35AC-9BFF-754C-BF46-F9738546A2CA}" type="presOf" srcId="{6035C827-9096-BD41-BD53-F072C609377B}" destId="{708872A3-E14C-C044-8366-0FEEE8F70B55}" srcOrd="0" destOrd="0" presId="urn:microsoft.com/office/officeart/2005/8/layout/hChevron3"/>
    <dgm:cxn modelId="{1CE14DB1-3E64-2A4F-A098-5B2B14A845A4}" type="presOf" srcId="{30010A9D-2D32-1B45-BAFF-DB69865C131F}" destId="{4963255C-C92E-D84E-B42E-31373D9898DD}" srcOrd="0" destOrd="0" presId="urn:microsoft.com/office/officeart/2005/8/layout/hChevron3"/>
    <dgm:cxn modelId="{F971D4BF-9885-144F-A6CB-765E77AEB272}" srcId="{2A91363A-D576-C64E-B628-1F8E10673FEF}" destId="{7F0A2047-E819-D840-A95A-300FD2A30919}" srcOrd="0" destOrd="0" parTransId="{4EB4E192-14B4-C44E-8860-156554742BB9}" sibTransId="{02A9D3CE-18C3-1F49-9EA6-57C167725E04}"/>
    <dgm:cxn modelId="{97D559C1-2890-E440-B2AE-3D0CB0924502}" type="presOf" srcId="{2A91363A-D576-C64E-B628-1F8E10673FEF}" destId="{88428BC4-CFAC-3C43-B821-06226475499C}" srcOrd="0" destOrd="0" presId="urn:microsoft.com/office/officeart/2005/8/layout/hChevron3"/>
    <dgm:cxn modelId="{46EB5BCB-EC6E-3D41-8D1F-CAA094128E13}" type="presOf" srcId="{90D0E668-C534-9E4A-A48A-A0FE6FB3472D}" destId="{ACD55616-3697-FA49-B655-BF6C0AD73010}" srcOrd="0" destOrd="0" presId="urn:microsoft.com/office/officeart/2005/8/layout/hChevron3"/>
    <dgm:cxn modelId="{B927D3D3-6970-014F-9110-26BA4A11F413}" type="presOf" srcId="{F7B11624-D3F9-9648-A1F1-CC8C6DBCC8BB}" destId="{D76680E1-5549-ED43-B876-4DF004817976}" srcOrd="0" destOrd="0" presId="urn:microsoft.com/office/officeart/2005/8/layout/hChevron3"/>
    <dgm:cxn modelId="{E85307E3-3F20-1A47-989A-D4B5CB648808}" srcId="{2A91363A-D576-C64E-B628-1F8E10673FEF}" destId="{9A78ABA8-4B45-0A46-883D-4A460E0E15F0}" srcOrd="4" destOrd="0" parTransId="{C679D361-FC3C-6E40-B6AA-8E00FFA69FF6}" sibTransId="{653C8300-5616-7140-9AF0-A8A3F4E37ED9}"/>
    <dgm:cxn modelId="{1C39973A-D629-FC4A-939E-8E0297E44056}" type="presParOf" srcId="{88428BC4-CFAC-3C43-B821-06226475499C}" destId="{4293B631-7E69-844E-A83B-08B9043AA0B4}" srcOrd="0" destOrd="0" presId="urn:microsoft.com/office/officeart/2005/8/layout/hChevron3"/>
    <dgm:cxn modelId="{73929AA5-B6CD-6E4B-8F0D-A4F3FB1FED51}" type="presParOf" srcId="{88428BC4-CFAC-3C43-B821-06226475499C}" destId="{C7FCC8D5-0E5A-0544-86E1-DA718D2D2374}" srcOrd="1" destOrd="0" presId="urn:microsoft.com/office/officeart/2005/8/layout/hChevron3"/>
    <dgm:cxn modelId="{28F48AC4-1F1B-A149-99AE-9F09F6942C3D}" type="presParOf" srcId="{88428BC4-CFAC-3C43-B821-06226475499C}" destId="{708872A3-E14C-C044-8366-0FEEE8F70B55}" srcOrd="2" destOrd="0" presId="urn:microsoft.com/office/officeart/2005/8/layout/hChevron3"/>
    <dgm:cxn modelId="{9AFB4B1C-4575-6644-A851-1E82C8D0EAB8}" type="presParOf" srcId="{88428BC4-CFAC-3C43-B821-06226475499C}" destId="{8EE555E6-42C7-A443-910F-6E239F6153C3}" srcOrd="3" destOrd="0" presId="urn:microsoft.com/office/officeart/2005/8/layout/hChevron3"/>
    <dgm:cxn modelId="{1B33A43B-4E52-3C4D-8BE3-ED79609A82A6}" type="presParOf" srcId="{88428BC4-CFAC-3C43-B821-06226475499C}" destId="{EDB1E80D-DE61-1B4E-B68F-189BDD616D34}" srcOrd="4" destOrd="0" presId="urn:microsoft.com/office/officeart/2005/8/layout/hChevron3"/>
    <dgm:cxn modelId="{1446E6B6-5EEA-9249-8017-5ADCBF846069}" type="presParOf" srcId="{88428BC4-CFAC-3C43-B821-06226475499C}" destId="{B6EE1642-FBF1-CE46-A655-21FA9D3C91AE}" srcOrd="5" destOrd="0" presId="urn:microsoft.com/office/officeart/2005/8/layout/hChevron3"/>
    <dgm:cxn modelId="{7C066AB4-D56D-4A4C-8832-F1E1F835059F}" type="presParOf" srcId="{88428BC4-CFAC-3C43-B821-06226475499C}" destId="{C2102616-B462-5242-94E3-4FC55CC9F5A1}" srcOrd="6" destOrd="0" presId="urn:microsoft.com/office/officeart/2005/8/layout/hChevron3"/>
    <dgm:cxn modelId="{F82E907C-8595-4D44-A3E7-DCEE88E5EFBA}" type="presParOf" srcId="{88428BC4-CFAC-3C43-B821-06226475499C}" destId="{8A5B3EE4-3129-6542-AA86-9AE3CD84DCC8}" srcOrd="7" destOrd="0" presId="urn:microsoft.com/office/officeart/2005/8/layout/hChevron3"/>
    <dgm:cxn modelId="{A8B02A01-7332-6F44-A873-0603E2E6BF39}" type="presParOf" srcId="{88428BC4-CFAC-3C43-B821-06226475499C}" destId="{9F93E02A-9A6A-424C-88AE-448E4ED0A788}" srcOrd="8" destOrd="0" presId="urn:microsoft.com/office/officeart/2005/8/layout/hChevron3"/>
    <dgm:cxn modelId="{BEF22257-BC42-DE48-850E-838765F9D0A4}" type="presParOf" srcId="{88428BC4-CFAC-3C43-B821-06226475499C}" destId="{B3CE9B21-F9F5-F647-A13E-DEB49DB4F663}" srcOrd="9" destOrd="0" presId="urn:microsoft.com/office/officeart/2005/8/layout/hChevron3"/>
    <dgm:cxn modelId="{5E282A48-5492-064C-B741-343C9A402F79}" type="presParOf" srcId="{88428BC4-CFAC-3C43-B821-06226475499C}" destId="{ACD55616-3697-FA49-B655-BF6C0AD73010}" srcOrd="10" destOrd="0" presId="urn:microsoft.com/office/officeart/2005/8/layout/hChevron3"/>
    <dgm:cxn modelId="{8B36645D-6275-1340-B165-0172337E481E}" type="presParOf" srcId="{88428BC4-CFAC-3C43-B821-06226475499C}" destId="{00EB130F-8584-7B4A-840E-6D9B5B14D2C1}" srcOrd="11" destOrd="0" presId="urn:microsoft.com/office/officeart/2005/8/layout/hChevron3"/>
    <dgm:cxn modelId="{D0EACB3E-9939-FC40-B997-3371A080BD66}" type="presParOf" srcId="{88428BC4-CFAC-3C43-B821-06226475499C}" destId="{D76680E1-5549-ED43-B876-4DF004817976}" srcOrd="12" destOrd="0" presId="urn:microsoft.com/office/officeart/2005/8/layout/hChevron3"/>
    <dgm:cxn modelId="{F07EEB90-9DF2-4B44-B75A-8B13E0CBA084}" type="presParOf" srcId="{88428BC4-CFAC-3C43-B821-06226475499C}" destId="{9CB7BA54-7F9E-524F-BB85-4A31E126B7AB}" srcOrd="13" destOrd="0" presId="urn:microsoft.com/office/officeart/2005/8/layout/hChevron3"/>
    <dgm:cxn modelId="{382B0FC5-2B7B-3D41-BDB4-DFC43308C519}" type="presParOf" srcId="{88428BC4-CFAC-3C43-B821-06226475499C}" destId="{4963255C-C92E-D84E-B42E-31373D9898DD}"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91363A-D576-C64E-B628-1F8E10673FEF}" type="doc">
      <dgm:prSet loTypeId="urn:microsoft.com/office/officeart/2005/8/layout/hChevron3" loCatId="" qsTypeId="urn:microsoft.com/office/officeart/2005/8/quickstyle/simple1" qsCatId="simple" csTypeId="urn:microsoft.com/office/officeart/2005/8/colors/accent1_2" csCatId="accent1" phldr="1"/>
      <dgm:spPr/>
    </dgm:pt>
    <dgm:pt modelId="{7F0A2047-E819-D840-A95A-300FD2A30919}">
      <dgm:prSet phldrT="[Text]" custT="1"/>
      <dgm:spPr/>
      <dgm:t>
        <a:bodyPr/>
        <a:lstStyle/>
        <a:p>
          <a:r>
            <a:rPr lang="en-GB" sz="1200" dirty="0">
              <a:latin typeface="Monaco" pitchFamily="2" charset="77"/>
            </a:rPr>
            <a:t>Collect</a:t>
          </a:r>
        </a:p>
      </dgm:t>
    </dgm:pt>
    <dgm:pt modelId="{4EB4E192-14B4-C44E-8860-156554742BB9}" type="parTrans" cxnId="{F971D4BF-9885-144F-A6CB-765E77AEB272}">
      <dgm:prSet/>
      <dgm:spPr/>
      <dgm:t>
        <a:bodyPr/>
        <a:lstStyle/>
        <a:p>
          <a:endParaRPr lang="en-GB" sz="1200">
            <a:latin typeface="Monaco" pitchFamily="2" charset="77"/>
          </a:endParaRPr>
        </a:p>
      </dgm:t>
    </dgm:pt>
    <dgm:pt modelId="{02A9D3CE-18C3-1F49-9EA6-57C167725E04}" type="sibTrans" cxnId="{F971D4BF-9885-144F-A6CB-765E77AEB272}">
      <dgm:prSet/>
      <dgm:spPr/>
      <dgm:t>
        <a:bodyPr/>
        <a:lstStyle/>
        <a:p>
          <a:endParaRPr lang="en-GB" sz="1200">
            <a:latin typeface="Monaco" pitchFamily="2" charset="77"/>
          </a:endParaRPr>
        </a:p>
      </dgm:t>
    </dgm:pt>
    <dgm:pt modelId="{6035C827-9096-BD41-BD53-F072C609377B}">
      <dgm:prSet phldrT="[Text]" custT="1"/>
      <dgm:spPr/>
      <dgm:t>
        <a:bodyPr/>
        <a:lstStyle/>
        <a:p>
          <a:r>
            <a:rPr lang="en-GB" sz="1200" dirty="0">
              <a:latin typeface="Monaco" pitchFamily="2" charset="77"/>
            </a:rPr>
            <a:t>Import &amp; Prepare</a:t>
          </a:r>
        </a:p>
      </dgm:t>
    </dgm:pt>
    <dgm:pt modelId="{CD57544B-92D0-D844-9796-3A87650B796E}" type="parTrans" cxnId="{BADB4125-243B-684B-B805-7DEE3DB909EF}">
      <dgm:prSet/>
      <dgm:spPr/>
      <dgm:t>
        <a:bodyPr/>
        <a:lstStyle/>
        <a:p>
          <a:endParaRPr lang="en-GB" sz="1200">
            <a:latin typeface="Monaco" pitchFamily="2" charset="77"/>
          </a:endParaRPr>
        </a:p>
      </dgm:t>
    </dgm:pt>
    <dgm:pt modelId="{6A600B82-AA28-DA4F-920F-26B0BA2ECD93}" type="sibTrans" cxnId="{BADB4125-243B-684B-B805-7DEE3DB909EF}">
      <dgm:prSet/>
      <dgm:spPr/>
      <dgm:t>
        <a:bodyPr/>
        <a:lstStyle/>
        <a:p>
          <a:endParaRPr lang="en-GB" sz="1200">
            <a:latin typeface="Monaco" pitchFamily="2" charset="77"/>
          </a:endParaRPr>
        </a:p>
      </dgm:t>
    </dgm:pt>
    <dgm:pt modelId="{16537ABC-0217-AF40-BB87-E289A1359220}">
      <dgm:prSet phldrT="[Text]" custT="1"/>
      <dgm:spPr/>
      <dgm:t>
        <a:bodyPr/>
        <a:lstStyle/>
        <a:p>
          <a:r>
            <a:rPr lang="en-GB" sz="1200" dirty="0">
              <a:latin typeface="Monaco" pitchFamily="2" charset="77"/>
            </a:rPr>
            <a:t>Harmonise</a:t>
          </a:r>
        </a:p>
      </dgm:t>
    </dgm:pt>
    <dgm:pt modelId="{C1288E5E-90FE-3D44-90DA-DBCE4437AE83}" type="parTrans" cxnId="{5E1B8F4C-D1B5-1241-96C1-37CC0B86EE49}">
      <dgm:prSet/>
      <dgm:spPr/>
      <dgm:t>
        <a:bodyPr/>
        <a:lstStyle/>
        <a:p>
          <a:endParaRPr lang="en-GB" sz="1200">
            <a:latin typeface="Monaco" pitchFamily="2" charset="77"/>
          </a:endParaRPr>
        </a:p>
      </dgm:t>
    </dgm:pt>
    <dgm:pt modelId="{5D13DF07-0AF6-A745-8A2C-231443706CF9}" type="sibTrans" cxnId="{5E1B8F4C-D1B5-1241-96C1-37CC0B86EE49}">
      <dgm:prSet/>
      <dgm:spPr/>
      <dgm:t>
        <a:bodyPr/>
        <a:lstStyle/>
        <a:p>
          <a:endParaRPr lang="en-GB" sz="1200">
            <a:latin typeface="Monaco" pitchFamily="2" charset="77"/>
          </a:endParaRPr>
        </a:p>
      </dgm:t>
    </dgm:pt>
    <dgm:pt modelId="{9A78ABA8-4B45-0A46-883D-4A460E0E15F0}">
      <dgm:prSet phldrT="[Text]" custT="1"/>
      <dgm:spPr/>
      <dgm:t>
        <a:bodyPr/>
        <a:lstStyle/>
        <a:p>
          <a:r>
            <a:rPr lang="en-GB" sz="1200" dirty="0">
              <a:latin typeface="Monaco" pitchFamily="2" charset="77"/>
            </a:rPr>
            <a:t>ERROR!</a:t>
          </a:r>
        </a:p>
      </dgm:t>
    </dgm:pt>
    <dgm:pt modelId="{C679D361-FC3C-6E40-B6AA-8E00FFA69FF6}" type="parTrans" cxnId="{E85307E3-3F20-1A47-989A-D4B5CB648808}">
      <dgm:prSet/>
      <dgm:spPr/>
      <dgm:t>
        <a:bodyPr/>
        <a:lstStyle/>
        <a:p>
          <a:endParaRPr lang="en-GB" sz="1200">
            <a:latin typeface="Monaco" pitchFamily="2" charset="77"/>
          </a:endParaRPr>
        </a:p>
      </dgm:t>
    </dgm:pt>
    <dgm:pt modelId="{653C8300-5616-7140-9AF0-A8A3F4E37ED9}" type="sibTrans" cxnId="{E85307E3-3F20-1A47-989A-D4B5CB648808}">
      <dgm:prSet/>
      <dgm:spPr/>
      <dgm:t>
        <a:bodyPr/>
        <a:lstStyle/>
        <a:p>
          <a:endParaRPr lang="en-GB" sz="1200">
            <a:latin typeface="Monaco" pitchFamily="2" charset="77"/>
          </a:endParaRPr>
        </a:p>
      </dgm:t>
    </dgm:pt>
    <dgm:pt modelId="{A86A9772-F5EA-564D-9E42-0A9C3BA4C0A7}">
      <dgm:prSet phldrT="[Text]" custT="1"/>
      <dgm:spPr/>
      <dgm:t>
        <a:bodyPr/>
        <a:lstStyle/>
        <a:p>
          <a:r>
            <a:rPr lang="en-GB" sz="1200" dirty="0">
              <a:latin typeface="Monaco" pitchFamily="2" charset="77"/>
            </a:rPr>
            <a:t>Validate</a:t>
          </a:r>
        </a:p>
      </dgm:t>
    </dgm:pt>
    <dgm:pt modelId="{BA894CE4-53F9-2649-94E2-ABDAA1EF6EED}" type="parTrans" cxnId="{51F7568A-83F2-CB4B-A239-CB58D7B4187C}">
      <dgm:prSet/>
      <dgm:spPr/>
      <dgm:t>
        <a:bodyPr/>
        <a:lstStyle/>
        <a:p>
          <a:endParaRPr lang="en-GB" sz="1200">
            <a:latin typeface="Monaco" pitchFamily="2" charset="77"/>
          </a:endParaRPr>
        </a:p>
      </dgm:t>
    </dgm:pt>
    <dgm:pt modelId="{F89AE7FB-C539-CD4F-9CFD-8B637067DBAD}" type="sibTrans" cxnId="{51F7568A-83F2-CB4B-A239-CB58D7B4187C}">
      <dgm:prSet/>
      <dgm:spPr/>
      <dgm:t>
        <a:bodyPr/>
        <a:lstStyle/>
        <a:p>
          <a:endParaRPr lang="en-GB" sz="1200">
            <a:latin typeface="Monaco" pitchFamily="2" charset="77"/>
          </a:endParaRPr>
        </a:p>
      </dgm:t>
    </dgm:pt>
    <dgm:pt modelId="{90D0E668-C534-9E4A-A48A-A0FE6FB3472D}">
      <dgm:prSet phldrT="[Text]" custT="1"/>
      <dgm:spPr/>
      <dgm:t>
        <a:bodyPr/>
        <a:lstStyle/>
        <a:p>
          <a:r>
            <a:rPr lang="en-GB" sz="1200" dirty="0">
              <a:latin typeface="Monaco" pitchFamily="2" charset="77"/>
            </a:rPr>
            <a:t>Fix</a:t>
          </a:r>
        </a:p>
      </dgm:t>
    </dgm:pt>
    <dgm:pt modelId="{81D75AC7-0CBA-6B48-90B9-D287FF70A5A1}" type="parTrans" cxnId="{B8850D1D-1896-D140-9619-14E220847F73}">
      <dgm:prSet/>
      <dgm:spPr/>
      <dgm:t>
        <a:bodyPr/>
        <a:lstStyle/>
        <a:p>
          <a:endParaRPr lang="en-GB" sz="1200">
            <a:latin typeface="Monaco" pitchFamily="2" charset="77"/>
          </a:endParaRPr>
        </a:p>
      </dgm:t>
    </dgm:pt>
    <dgm:pt modelId="{74BCECF4-3605-DF4C-9002-E4AF9287AACC}" type="sibTrans" cxnId="{B8850D1D-1896-D140-9619-14E220847F73}">
      <dgm:prSet/>
      <dgm:spPr/>
      <dgm:t>
        <a:bodyPr/>
        <a:lstStyle/>
        <a:p>
          <a:endParaRPr lang="en-GB" sz="1200">
            <a:latin typeface="Monaco" pitchFamily="2" charset="77"/>
          </a:endParaRPr>
        </a:p>
      </dgm:t>
    </dgm:pt>
    <dgm:pt modelId="{F7B11624-D3F9-9648-A1F1-CC8C6DBCC8BB}">
      <dgm:prSet phldrT="[Text]" custT="1"/>
      <dgm:spPr/>
      <dgm:t>
        <a:bodyPr/>
        <a:lstStyle/>
        <a:p>
          <a:r>
            <a:rPr lang="en-GB" sz="1200" dirty="0">
              <a:latin typeface="Monaco" pitchFamily="2" charset="77"/>
            </a:rPr>
            <a:t>Reboot</a:t>
          </a:r>
        </a:p>
      </dgm:t>
    </dgm:pt>
    <dgm:pt modelId="{836382C3-4F90-1F4A-A316-B7CA85D7E1A6}" type="parTrans" cxnId="{8ED442A1-A8B5-0245-8DA5-B7DA413B3DE1}">
      <dgm:prSet/>
      <dgm:spPr/>
      <dgm:t>
        <a:bodyPr/>
        <a:lstStyle/>
        <a:p>
          <a:endParaRPr lang="en-GB" sz="1200">
            <a:latin typeface="Monaco" pitchFamily="2" charset="77"/>
          </a:endParaRPr>
        </a:p>
      </dgm:t>
    </dgm:pt>
    <dgm:pt modelId="{34F0F196-D786-124C-9B39-2CDF185A99E5}" type="sibTrans" cxnId="{8ED442A1-A8B5-0245-8DA5-B7DA413B3DE1}">
      <dgm:prSet/>
      <dgm:spPr/>
      <dgm:t>
        <a:bodyPr/>
        <a:lstStyle/>
        <a:p>
          <a:endParaRPr lang="en-GB" sz="1200">
            <a:latin typeface="Monaco" pitchFamily="2" charset="77"/>
          </a:endParaRPr>
        </a:p>
      </dgm:t>
    </dgm:pt>
    <dgm:pt modelId="{30010A9D-2D32-1B45-BAFF-DB69865C131F}">
      <dgm:prSet phldrT="[Text]" custT="1"/>
      <dgm:spPr/>
      <dgm:t>
        <a:bodyPr/>
        <a:lstStyle/>
        <a:p>
          <a:r>
            <a:rPr lang="en-GB" sz="1200" dirty="0">
              <a:latin typeface="Monaco" pitchFamily="2" charset="77"/>
            </a:rPr>
            <a:t>Happily Research After…?</a:t>
          </a:r>
        </a:p>
      </dgm:t>
    </dgm:pt>
    <dgm:pt modelId="{A8728816-CD66-514B-8381-B6E69624B84B}" type="parTrans" cxnId="{BE04947E-F694-0E44-9EE3-5F565A50B2E7}">
      <dgm:prSet/>
      <dgm:spPr/>
      <dgm:t>
        <a:bodyPr/>
        <a:lstStyle/>
        <a:p>
          <a:endParaRPr lang="en-GB" sz="1200">
            <a:latin typeface="Monaco" pitchFamily="2" charset="77"/>
          </a:endParaRPr>
        </a:p>
      </dgm:t>
    </dgm:pt>
    <dgm:pt modelId="{A8C4A434-459F-314C-AC69-4F796D31C34B}" type="sibTrans" cxnId="{BE04947E-F694-0E44-9EE3-5F565A50B2E7}">
      <dgm:prSet/>
      <dgm:spPr/>
      <dgm:t>
        <a:bodyPr/>
        <a:lstStyle/>
        <a:p>
          <a:endParaRPr lang="en-GB" sz="1200">
            <a:latin typeface="Monaco" pitchFamily="2" charset="77"/>
          </a:endParaRPr>
        </a:p>
      </dgm:t>
    </dgm:pt>
    <dgm:pt modelId="{88428BC4-CFAC-3C43-B821-06226475499C}" type="pres">
      <dgm:prSet presAssocID="{2A91363A-D576-C64E-B628-1F8E10673FEF}" presName="Name0" presStyleCnt="0">
        <dgm:presLayoutVars>
          <dgm:dir/>
          <dgm:resizeHandles val="exact"/>
        </dgm:presLayoutVars>
      </dgm:prSet>
      <dgm:spPr/>
    </dgm:pt>
    <dgm:pt modelId="{4293B631-7E69-844E-A83B-08B9043AA0B4}" type="pres">
      <dgm:prSet presAssocID="{7F0A2047-E819-D840-A95A-300FD2A30919}" presName="parTxOnly" presStyleLbl="node1" presStyleIdx="0" presStyleCnt="8" custScaleX="68745">
        <dgm:presLayoutVars>
          <dgm:bulletEnabled val="1"/>
        </dgm:presLayoutVars>
      </dgm:prSet>
      <dgm:spPr/>
    </dgm:pt>
    <dgm:pt modelId="{C7FCC8D5-0E5A-0544-86E1-DA718D2D2374}" type="pres">
      <dgm:prSet presAssocID="{02A9D3CE-18C3-1F49-9EA6-57C167725E04}" presName="parSpace" presStyleCnt="0"/>
      <dgm:spPr/>
    </dgm:pt>
    <dgm:pt modelId="{708872A3-E14C-C044-8366-0FEEE8F70B55}" type="pres">
      <dgm:prSet presAssocID="{6035C827-9096-BD41-BD53-F072C609377B}" presName="parTxOnly" presStyleLbl="node1" presStyleIdx="1" presStyleCnt="8" custScaleX="189319">
        <dgm:presLayoutVars>
          <dgm:bulletEnabled val="1"/>
        </dgm:presLayoutVars>
      </dgm:prSet>
      <dgm:spPr/>
    </dgm:pt>
    <dgm:pt modelId="{8EE555E6-42C7-A443-910F-6E239F6153C3}" type="pres">
      <dgm:prSet presAssocID="{6A600B82-AA28-DA4F-920F-26B0BA2ECD93}" presName="parSpace" presStyleCnt="0"/>
      <dgm:spPr/>
    </dgm:pt>
    <dgm:pt modelId="{EDB1E80D-DE61-1B4E-B68F-189BDD616D34}" type="pres">
      <dgm:prSet presAssocID="{16537ABC-0217-AF40-BB87-E289A1359220}" presName="parTxOnly" presStyleLbl="node1" presStyleIdx="2" presStyleCnt="8">
        <dgm:presLayoutVars>
          <dgm:bulletEnabled val="1"/>
        </dgm:presLayoutVars>
      </dgm:prSet>
      <dgm:spPr/>
    </dgm:pt>
    <dgm:pt modelId="{B6EE1642-FBF1-CE46-A655-21FA9D3C91AE}" type="pres">
      <dgm:prSet presAssocID="{5D13DF07-0AF6-A745-8A2C-231443706CF9}" presName="parSpace" presStyleCnt="0"/>
      <dgm:spPr/>
    </dgm:pt>
    <dgm:pt modelId="{C2102616-B462-5242-94E3-4FC55CC9F5A1}" type="pres">
      <dgm:prSet presAssocID="{A86A9772-F5EA-564D-9E42-0A9C3BA4C0A7}" presName="parTxOnly" presStyleLbl="node1" presStyleIdx="3" presStyleCnt="8">
        <dgm:presLayoutVars>
          <dgm:bulletEnabled val="1"/>
        </dgm:presLayoutVars>
      </dgm:prSet>
      <dgm:spPr/>
    </dgm:pt>
    <dgm:pt modelId="{8A5B3EE4-3129-6542-AA86-9AE3CD84DCC8}" type="pres">
      <dgm:prSet presAssocID="{F89AE7FB-C539-CD4F-9CFD-8B637067DBAD}" presName="parSpace" presStyleCnt="0"/>
      <dgm:spPr/>
    </dgm:pt>
    <dgm:pt modelId="{9F93E02A-9A6A-424C-88AE-448E4ED0A788}" type="pres">
      <dgm:prSet presAssocID="{9A78ABA8-4B45-0A46-883D-4A460E0E15F0}" presName="parTxOnly" presStyleLbl="node1" presStyleIdx="4" presStyleCnt="8" custScaleX="171788">
        <dgm:presLayoutVars>
          <dgm:bulletEnabled val="1"/>
        </dgm:presLayoutVars>
      </dgm:prSet>
      <dgm:spPr/>
    </dgm:pt>
    <dgm:pt modelId="{B3CE9B21-F9F5-F647-A13E-DEB49DB4F663}" type="pres">
      <dgm:prSet presAssocID="{653C8300-5616-7140-9AF0-A8A3F4E37ED9}" presName="parSpace" presStyleCnt="0"/>
      <dgm:spPr/>
    </dgm:pt>
    <dgm:pt modelId="{ACD55616-3697-FA49-B655-BF6C0AD73010}" type="pres">
      <dgm:prSet presAssocID="{90D0E668-C534-9E4A-A48A-A0FE6FB3472D}" presName="parTxOnly" presStyleLbl="node1" presStyleIdx="5" presStyleCnt="8">
        <dgm:presLayoutVars>
          <dgm:bulletEnabled val="1"/>
        </dgm:presLayoutVars>
      </dgm:prSet>
      <dgm:spPr/>
    </dgm:pt>
    <dgm:pt modelId="{00EB130F-8584-7B4A-840E-6D9B5B14D2C1}" type="pres">
      <dgm:prSet presAssocID="{74BCECF4-3605-DF4C-9002-E4AF9287AACC}" presName="parSpace" presStyleCnt="0"/>
      <dgm:spPr/>
    </dgm:pt>
    <dgm:pt modelId="{D76680E1-5549-ED43-B876-4DF004817976}" type="pres">
      <dgm:prSet presAssocID="{F7B11624-D3F9-9648-A1F1-CC8C6DBCC8BB}" presName="parTxOnly" presStyleLbl="node1" presStyleIdx="6" presStyleCnt="8">
        <dgm:presLayoutVars>
          <dgm:bulletEnabled val="1"/>
        </dgm:presLayoutVars>
      </dgm:prSet>
      <dgm:spPr/>
    </dgm:pt>
    <dgm:pt modelId="{9CB7BA54-7F9E-524F-BB85-4A31E126B7AB}" type="pres">
      <dgm:prSet presAssocID="{34F0F196-D786-124C-9B39-2CDF185A99E5}" presName="parSpace" presStyleCnt="0"/>
      <dgm:spPr/>
    </dgm:pt>
    <dgm:pt modelId="{4963255C-C92E-D84E-B42E-31373D9898DD}" type="pres">
      <dgm:prSet presAssocID="{30010A9D-2D32-1B45-BAFF-DB69865C131F}" presName="parTxOnly" presStyleLbl="node1" presStyleIdx="7" presStyleCnt="8" custScaleX="191465">
        <dgm:presLayoutVars>
          <dgm:bulletEnabled val="1"/>
        </dgm:presLayoutVars>
      </dgm:prSet>
      <dgm:spPr/>
    </dgm:pt>
  </dgm:ptLst>
  <dgm:cxnLst>
    <dgm:cxn modelId="{B8850D1D-1896-D140-9619-14E220847F73}" srcId="{2A91363A-D576-C64E-B628-1F8E10673FEF}" destId="{90D0E668-C534-9E4A-A48A-A0FE6FB3472D}" srcOrd="5" destOrd="0" parTransId="{81D75AC7-0CBA-6B48-90B9-D287FF70A5A1}" sibTransId="{74BCECF4-3605-DF4C-9002-E4AF9287AACC}"/>
    <dgm:cxn modelId="{BADB4125-243B-684B-B805-7DEE3DB909EF}" srcId="{2A91363A-D576-C64E-B628-1F8E10673FEF}" destId="{6035C827-9096-BD41-BD53-F072C609377B}" srcOrd="1" destOrd="0" parTransId="{CD57544B-92D0-D844-9796-3A87650B796E}" sibTransId="{6A600B82-AA28-DA4F-920F-26B0BA2ECD93}"/>
    <dgm:cxn modelId="{5E1B8F4C-D1B5-1241-96C1-37CC0B86EE49}" srcId="{2A91363A-D576-C64E-B628-1F8E10673FEF}" destId="{16537ABC-0217-AF40-BB87-E289A1359220}" srcOrd="2" destOrd="0" parTransId="{C1288E5E-90FE-3D44-90DA-DBCE4437AE83}" sibTransId="{5D13DF07-0AF6-A745-8A2C-231443706CF9}"/>
    <dgm:cxn modelId="{56F28456-988D-2544-8A23-C0F957DC782B}" type="presOf" srcId="{7F0A2047-E819-D840-A95A-300FD2A30919}" destId="{4293B631-7E69-844E-A83B-08B9043AA0B4}" srcOrd="0" destOrd="0" presId="urn:microsoft.com/office/officeart/2005/8/layout/hChevron3"/>
    <dgm:cxn modelId="{9EE4F459-7679-AE41-A874-CB115A8CDC51}" type="presOf" srcId="{A86A9772-F5EA-564D-9E42-0A9C3BA4C0A7}" destId="{C2102616-B462-5242-94E3-4FC55CC9F5A1}" srcOrd="0" destOrd="0" presId="urn:microsoft.com/office/officeart/2005/8/layout/hChevron3"/>
    <dgm:cxn modelId="{BE04947E-F694-0E44-9EE3-5F565A50B2E7}" srcId="{2A91363A-D576-C64E-B628-1F8E10673FEF}" destId="{30010A9D-2D32-1B45-BAFF-DB69865C131F}" srcOrd="7" destOrd="0" parTransId="{A8728816-CD66-514B-8381-B6E69624B84B}" sibTransId="{A8C4A434-459F-314C-AC69-4F796D31C34B}"/>
    <dgm:cxn modelId="{51F7568A-83F2-CB4B-A239-CB58D7B4187C}" srcId="{2A91363A-D576-C64E-B628-1F8E10673FEF}" destId="{A86A9772-F5EA-564D-9E42-0A9C3BA4C0A7}" srcOrd="3" destOrd="0" parTransId="{BA894CE4-53F9-2649-94E2-ABDAA1EF6EED}" sibTransId="{F89AE7FB-C539-CD4F-9CFD-8B637067DBAD}"/>
    <dgm:cxn modelId="{17E1068E-E918-FB4E-B183-EAA302F4DEDB}" type="presOf" srcId="{9A78ABA8-4B45-0A46-883D-4A460E0E15F0}" destId="{9F93E02A-9A6A-424C-88AE-448E4ED0A788}" srcOrd="0" destOrd="0" presId="urn:microsoft.com/office/officeart/2005/8/layout/hChevron3"/>
    <dgm:cxn modelId="{9732CA91-3514-CC40-9E17-096EC08D8E64}" type="presOf" srcId="{16537ABC-0217-AF40-BB87-E289A1359220}" destId="{EDB1E80D-DE61-1B4E-B68F-189BDD616D34}" srcOrd="0" destOrd="0" presId="urn:microsoft.com/office/officeart/2005/8/layout/hChevron3"/>
    <dgm:cxn modelId="{8ED442A1-A8B5-0245-8DA5-B7DA413B3DE1}" srcId="{2A91363A-D576-C64E-B628-1F8E10673FEF}" destId="{F7B11624-D3F9-9648-A1F1-CC8C6DBCC8BB}" srcOrd="6" destOrd="0" parTransId="{836382C3-4F90-1F4A-A316-B7CA85D7E1A6}" sibTransId="{34F0F196-D786-124C-9B39-2CDF185A99E5}"/>
    <dgm:cxn modelId="{2EAC35AC-9BFF-754C-BF46-F9738546A2CA}" type="presOf" srcId="{6035C827-9096-BD41-BD53-F072C609377B}" destId="{708872A3-E14C-C044-8366-0FEEE8F70B55}" srcOrd="0" destOrd="0" presId="urn:microsoft.com/office/officeart/2005/8/layout/hChevron3"/>
    <dgm:cxn modelId="{1CE14DB1-3E64-2A4F-A098-5B2B14A845A4}" type="presOf" srcId="{30010A9D-2D32-1B45-BAFF-DB69865C131F}" destId="{4963255C-C92E-D84E-B42E-31373D9898DD}" srcOrd="0" destOrd="0" presId="urn:microsoft.com/office/officeart/2005/8/layout/hChevron3"/>
    <dgm:cxn modelId="{F971D4BF-9885-144F-A6CB-765E77AEB272}" srcId="{2A91363A-D576-C64E-B628-1F8E10673FEF}" destId="{7F0A2047-E819-D840-A95A-300FD2A30919}" srcOrd="0" destOrd="0" parTransId="{4EB4E192-14B4-C44E-8860-156554742BB9}" sibTransId="{02A9D3CE-18C3-1F49-9EA6-57C167725E04}"/>
    <dgm:cxn modelId="{97D559C1-2890-E440-B2AE-3D0CB0924502}" type="presOf" srcId="{2A91363A-D576-C64E-B628-1F8E10673FEF}" destId="{88428BC4-CFAC-3C43-B821-06226475499C}" srcOrd="0" destOrd="0" presId="urn:microsoft.com/office/officeart/2005/8/layout/hChevron3"/>
    <dgm:cxn modelId="{46EB5BCB-EC6E-3D41-8D1F-CAA094128E13}" type="presOf" srcId="{90D0E668-C534-9E4A-A48A-A0FE6FB3472D}" destId="{ACD55616-3697-FA49-B655-BF6C0AD73010}" srcOrd="0" destOrd="0" presId="urn:microsoft.com/office/officeart/2005/8/layout/hChevron3"/>
    <dgm:cxn modelId="{B927D3D3-6970-014F-9110-26BA4A11F413}" type="presOf" srcId="{F7B11624-D3F9-9648-A1F1-CC8C6DBCC8BB}" destId="{D76680E1-5549-ED43-B876-4DF004817976}" srcOrd="0" destOrd="0" presId="urn:microsoft.com/office/officeart/2005/8/layout/hChevron3"/>
    <dgm:cxn modelId="{E85307E3-3F20-1A47-989A-D4B5CB648808}" srcId="{2A91363A-D576-C64E-B628-1F8E10673FEF}" destId="{9A78ABA8-4B45-0A46-883D-4A460E0E15F0}" srcOrd="4" destOrd="0" parTransId="{C679D361-FC3C-6E40-B6AA-8E00FFA69FF6}" sibTransId="{653C8300-5616-7140-9AF0-A8A3F4E37ED9}"/>
    <dgm:cxn modelId="{1C39973A-D629-FC4A-939E-8E0297E44056}" type="presParOf" srcId="{88428BC4-CFAC-3C43-B821-06226475499C}" destId="{4293B631-7E69-844E-A83B-08B9043AA0B4}" srcOrd="0" destOrd="0" presId="urn:microsoft.com/office/officeart/2005/8/layout/hChevron3"/>
    <dgm:cxn modelId="{73929AA5-B6CD-6E4B-8F0D-A4F3FB1FED51}" type="presParOf" srcId="{88428BC4-CFAC-3C43-B821-06226475499C}" destId="{C7FCC8D5-0E5A-0544-86E1-DA718D2D2374}" srcOrd="1" destOrd="0" presId="urn:microsoft.com/office/officeart/2005/8/layout/hChevron3"/>
    <dgm:cxn modelId="{28F48AC4-1F1B-A149-99AE-9F09F6942C3D}" type="presParOf" srcId="{88428BC4-CFAC-3C43-B821-06226475499C}" destId="{708872A3-E14C-C044-8366-0FEEE8F70B55}" srcOrd="2" destOrd="0" presId="urn:microsoft.com/office/officeart/2005/8/layout/hChevron3"/>
    <dgm:cxn modelId="{9AFB4B1C-4575-6644-A851-1E82C8D0EAB8}" type="presParOf" srcId="{88428BC4-CFAC-3C43-B821-06226475499C}" destId="{8EE555E6-42C7-A443-910F-6E239F6153C3}" srcOrd="3" destOrd="0" presId="urn:microsoft.com/office/officeart/2005/8/layout/hChevron3"/>
    <dgm:cxn modelId="{1B33A43B-4E52-3C4D-8BE3-ED79609A82A6}" type="presParOf" srcId="{88428BC4-CFAC-3C43-B821-06226475499C}" destId="{EDB1E80D-DE61-1B4E-B68F-189BDD616D34}" srcOrd="4" destOrd="0" presId="urn:microsoft.com/office/officeart/2005/8/layout/hChevron3"/>
    <dgm:cxn modelId="{1446E6B6-5EEA-9249-8017-5ADCBF846069}" type="presParOf" srcId="{88428BC4-CFAC-3C43-B821-06226475499C}" destId="{B6EE1642-FBF1-CE46-A655-21FA9D3C91AE}" srcOrd="5" destOrd="0" presId="urn:microsoft.com/office/officeart/2005/8/layout/hChevron3"/>
    <dgm:cxn modelId="{7C066AB4-D56D-4A4C-8832-F1E1F835059F}" type="presParOf" srcId="{88428BC4-CFAC-3C43-B821-06226475499C}" destId="{C2102616-B462-5242-94E3-4FC55CC9F5A1}" srcOrd="6" destOrd="0" presId="urn:microsoft.com/office/officeart/2005/8/layout/hChevron3"/>
    <dgm:cxn modelId="{F82E907C-8595-4D44-A3E7-DCEE88E5EFBA}" type="presParOf" srcId="{88428BC4-CFAC-3C43-B821-06226475499C}" destId="{8A5B3EE4-3129-6542-AA86-9AE3CD84DCC8}" srcOrd="7" destOrd="0" presId="urn:microsoft.com/office/officeart/2005/8/layout/hChevron3"/>
    <dgm:cxn modelId="{A8B02A01-7332-6F44-A873-0603E2E6BF39}" type="presParOf" srcId="{88428BC4-CFAC-3C43-B821-06226475499C}" destId="{9F93E02A-9A6A-424C-88AE-448E4ED0A788}" srcOrd="8" destOrd="0" presId="urn:microsoft.com/office/officeart/2005/8/layout/hChevron3"/>
    <dgm:cxn modelId="{BEF22257-BC42-DE48-850E-838765F9D0A4}" type="presParOf" srcId="{88428BC4-CFAC-3C43-B821-06226475499C}" destId="{B3CE9B21-F9F5-F647-A13E-DEB49DB4F663}" srcOrd="9" destOrd="0" presId="urn:microsoft.com/office/officeart/2005/8/layout/hChevron3"/>
    <dgm:cxn modelId="{5E282A48-5492-064C-B741-343C9A402F79}" type="presParOf" srcId="{88428BC4-CFAC-3C43-B821-06226475499C}" destId="{ACD55616-3697-FA49-B655-BF6C0AD73010}" srcOrd="10" destOrd="0" presId="urn:microsoft.com/office/officeart/2005/8/layout/hChevron3"/>
    <dgm:cxn modelId="{8B36645D-6275-1340-B165-0172337E481E}" type="presParOf" srcId="{88428BC4-CFAC-3C43-B821-06226475499C}" destId="{00EB130F-8584-7B4A-840E-6D9B5B14D2C1}" srcOrd="11" destOrd="0" presId="urn:microsoft.com/office/officeart/2005/8/layout/hChevron3"/>
    <dgm:cxn modelId="{D0EACB3E-9939-FC40-B997-3371A080BD66}" type="presParOf" srcId="{88428BC4-CFAC-3C43-B821-06226475499C}" destId="{D76680E1-5549-ED43-B876-4DF004817976}" srcOrd="12" destOrd="0" presId="urn:microsoft.com/office/officeart/2005/8/layout/hChevron3"/>
    <dgm:cxn modelId="{F07EEB90-9DF2-4B44-B75A-8B13E0CBA084}" type="presParOf" srcId="{88428BC4-CFAC-3C43-B821-06226475499C}" destId="{9CB7BA54-7F9E-524F-BB85-4A31E126B7AB}" srcOrd="13" destOrd="0" presId="urn:microsoft.com/office/officeart/2005/8/layout/hChevron3"/>
    <dgm:cxn modelId="{382B0FC5-2B7B-3D41-BDB4-DFC43308C519}" type="presParOf" srcId="{88428BC4-CFAC-3C43-B821-06226475499C}" destId="{4963255C-C92E-D84E-B42E-31373D9898DD}" srcOrd="1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91363A-D576-C64E-B628-1F8E10673FEF}" type="doc">
      <dgm:prSet loTypeId="urn:microsoft.com/office/officeart/2005/8/layout/hChevron3" loCatId="" qsTypeId="urn:microsoft.com/office/officeart/2005/8/quickstyle/simple1" qsCatId="simple" csTypeId="urn:microsoft.com/office/officeart/2005/8/colors/accent1_2" csCatId="accent1" phldr="1"/>
      <dgm:spPr/>
    </dgm:pt>
    <dgm:pt modelId="{7F0A2047-E819-D840-A95A-300FD2A30919}">
      <dgm:prSet phldrT="[Text]" custT="1"/>
      <dgm:spPr/>
      <dgm:t>
        <a:bodyPr/>
        <a:lstStyle/>
        <a:p>
          <a:r>
            <a:rPr lang="en-GB" sz="1200" dirty="0">
              <a:latin typeface="Monaco" pitchFamily="2" charset="77"/>
            </a:rPr>
            <a:t>Collect</a:t>
          </a:r>
        </a:p>
      </dgm:t>
    </dgm:pt>
    <dgm:pt modelId="{4EB4E192-14B4-C44E-8860-156554742BB9}" type="parTrans" cxnId="{F971D4BF-9885-144F-A6CB-765E77AEB272}">
      <dgm:prSet/>
      <dgm:spPr/>
      <dgm:t>
        <a:bodyPr/>
        <a:lstStyle/>
        <a:p>
          <a:endParaRPr lang="en-GB" sz="1200">
            <a:latin typeface="Monaco" pitchFamily="2" charset="77"/>
          </a:endParaRPr>
        </a:p>
      </dgm:t>
    </dgm:pt>
    <dgm:pt modelId="{02A9D3CE-18C3-1F49-9EA6-57C167725E04}" type="sibTrans" cxnId="{F971D4BF-9885-144F-A6CB-765E77AEB272}">
      <dgm:prSet/>
      <dgm:spPr/>
      <dgm:t>
        <a:bodyPr/>
        <a:lstStyle/>
        <a:p>
          <a:endParaRPr lang="en-GB" sz="1200">
            <a:latin typeface="Monaco" pitchFamily="2" charset="77"/>
          </a:endParaRPr>
        </a:p>
      </dgm:t>
    </dgm:pt>
    <dgm:pt modelId="{6035C827-9096-BD41-BD53-F072C609377B}">
      <dgm:prSet phldrT="[Text]" custT="1"/>
      <dgm:spPr/>
      <dgm:t>
        <a:bodyPr/>
        <a:lstStyle/>
        <a:p>
          <a:r>
            <a:rPr lang="en-GB" sz="1200" dirty="0">
              <a:latin typeface="Monaco" pitchFamily="2" charset="77"/>
            </a:rPr>
            <a:t>Import &amp; Prepare</a:t>
          </a:r>
        </a:p>
      </dgm:t>
    </dgm:pt>
    <dgm:pt modelId="{CD57544B-92D0-D844-9796-3A87650B796E}" type="parTrans" cxnId="{BADB4125-243B-684B-B805-7DEE3DB909EF}">
      <dgm:prSet/>
      <dgm:spPr/>
      <dgm:t>
        <a:bodyPr/>
        <a:lstStyle/>
        <a:p>
          <a:endParaRPr lang="en-GB" sz="1200">
            <a:latin typeface="Monaco" pitchFamily="2" charset="77"/>
          </a:endParaRPr>
        </a:p>
      </dgm:t>
    </dgm:pt>
    <dgm:pt modelId="{6A600B82-AA28-DA4F-920F-26B0BA2ECD93}" type="sibTrans" cxnId="{BADB4125-243B-684B-B805-7DEE3DB909EF}">
      <dgm:prSet/>
      <dgm:spPr/>
      <dgm:t>
        <a:bodyPr/>
        <a:lstStyle/>
        <a:p>
          <a:endParaRPr lang="en-GB" sz="1200">
            <a:latin typeface="Monaco" pitchFamily="2" charset="77"/>
          </a:endParaRPr>
        </a:p>
      </dgm:t>
    </dgm:pt>
    <dgm:pt modelId="{16537ABC-0217-AF40-BB87-E289A1359220}">
      <dgm:prSet phldrT="[Text]" custT="1"/>
      <dgm:spPr/>
      <dgm:t>
        <a:bodyPr/>
        <a:lstStyle/>
        <a:p>
          <a:r>
            <a:rPr lang="en-GB" sz="1200" dirty="0">
              <a:latin typeface="Monaco" pitchFamily="2" charset="77"/>
            </a:rPr>
            <a:t>Harmonise</a:t>
          </a:r>
        </a:p>
      </dgm:t>
    </dgm:pt>
    <dgm:pt modelId="{C1288E5E-90FE-3D44-90DA-DBCE4437AE83}" type="parTrans" cxnId="{5E1B8F4C-D1B5-1241-96C1-37CC0B86EE49}">
      <dgm:prSet/>
      <dgm:spPr/>
      <dgm:t>
        <a:bodyPr/>
        <a:lstStyle/>
        <a:p>
          <a:endParaRPr lang="en-GB" sz="1200">
            <a:latin typeface="Monaco" pitchFamily="2" charset="77"/>
          </a:endParaRPr>
        </a:p>
      </dgm:t>
    </dgm:pt>
    <dgm:pt modelId="{5D13DF07-0AF6-A745-8A2C-231443706CF9}" type="sibTrans" cxnId="{5E1B8F4C-D1B5-1241-96C1-37CC0B86EE49}">
      <dgm:prSet/>
      <dgm:spPr/>
      <dgm:t>
        <a:bodyPr/>
        <a:lstStyle/>
        <a:p>
          <a:endParaRPr lang="en-GB" sz="1200">
            <a:latin typeface="Monaco" pitchFamily="2" charset="77"/>
          </a:endParaRPr>
        </a:p>
      </dgm:t>
    </dgm:pt>
    <dgm:pt modelId="{9A78ABA8-4B45-0A46-883D-4A460E0E15F0}">
      <dgm:prSet phldrT="[Text]" custT="1"/>
      <dgm:spPr/>
      <dgm:t>
        <a:bodyPr/>
        <a:lstStyle/>
        <a:p>
          <a:r>
            <a:rPr lang="en-GB" sz="1200" dirty="0">
              <a:latin typeface="Monaco" pitchFamily="2" charset="77"/>
            </a:rPr>
            <a:t>ERROR!</a:t>
          </a:r>
        </a:p>
      </dgm:t>
    </dgm:pt>
    <dgm:pt modelId="{C679D361-FC3C-6E40-B6AA-8E00FFA69FF6}" type="parTrans" cxnId="{E85307E3-3F20-1A47-989A-D4B5CB648808}">
      <dgm:prSet/>
      <dgm:spPr/>
      <dgm:t>
        <a:bodyPr/>
        <a:lstStyle/>
        <a:p>
          <a:endParaRPr lang="en-GB" sz="1200">
            <a:latin typeface="Monaco" pitchFamily="2" charset="77"/>
          </a:endParaRPr>
        </a:p>
      </dgm:t>
    </dgm:pt>
    <dgm:pt modelId="{653C8300-5616-7140-9AF0-A8A3F4E37ED9}" type="sibTrans" cxnId="{E85307E3-3F20-1A47-989A-D4B5CB648808}">
      <dgm:prSet/>
      <dgm:spPr/>
      <dgm:t>
        <a:bodyPr/>
        <a:lstStyle/>
        <a:p>
          <a:endParaRPr lang="en-GB" sz="1200">
            <a:latin typeface="Monaco" pitchFamily="2" charset="77"/>
          </a:endParaRPr>
        </a:p>
      </dgm:t>
    </dgm:pt>
    <dgm:pt modelId="{A86A9772-F5EA-564D-9E42-0A9C3BA4C0A7}">
      <dgm:prSet phldrT="[Text]" custT="1"/>
      <dgm:spPr/>
      <dgm:t>
        <a:bodyPr/>
        <a:lstStyle/>
        <a:p>
          <a:r>
            <a:rPr lang="en-GB" sz="1200" dirty="0">
              <a:latin typeface="Monaco" pitchFamily="2" charset="77"/>
            </a:rPr>
            <a:t>Validate</a:t>
          </a:r>
        </a:p>
      </dgm:t>
    </dgm:pt>
    <dgm:pt modelId="{BA894CE4-53F9-2649-94E2-ABDAA1EF6EED}" type="parTrans" cxnId="{51F7568A-83F2-CB4B-A239-CB58D7B4187C}">
      <dgm:prSet/>
      <dgm:spPr/>
      <dgm:t>
        <a:bodyPr/>
        <a:lstStyle/>
        <a:p>
          <a:endParaRPr lang="en-GB" sz="1200">
            <a:latin typeface="Monaco" pitchFamily="2" charset="77"/>
          </a:endParaRPr>
        </a:p>
      </dgm:t>
    </dgm:pt>
    <dgm:pt modelId="{F89AE7FB-C539-CD4F-9CFD-8B637067DBAD}" type="sibTrans" cxnId="{51F7568A-83F2-CB4B-A239-CB58D7B4187C}">
      <dgm:prSet/>
      <dgm:spPr/>
      <dgm:t>
        <a:bodyPr/>
        <a:lstStyle/>
        <a:p>
          <a:endParaRPr lang="en-GB" sz="1200">
            <a:latin typeface="Monaco" pitchFamily="2" charset="77"/>
          </a:endParaRPr>
        </a:p>
      </dgm:t>
    </dgm:pt>
    <dgm:pt modelId="{90D0E668-C534-9E4A-A48A-A0FE6FB3472D}">
      <dgm:prSet phldrT="[Text]" custT="1"/>
      <dgm:spPr/>
      <dgm:t>
        <a:bodyPr/>
        <a:lstStyle/>
        <a:p>
          <a:r>
            <a:rPr lang="en-GB" sz="1200" dirty="0">
              <a:latin typeface="Monaco" pitchFamily="2" charset="77"/>
            </a:rPr>
            <a:t>Fix</a:t>
          </a:r>
        </a:p>
      </dgm:t>
    </dgm:pt>
    <dgm:pt modelId="{81D75AC7-0CBA-6B48-90B9-D287FF70A5A1}" type="parTrans" cxnId="{B8850D1D-1896-D140-9619-14E220847F73}">
      <dgm:prSet/>
      <dgm:spPr/>
      <dgm:t>
        <a:bodyPr/>
        <a:lstStyle/>
        <a:p>
          <a:endParaRPr lang="en-GB" sz="1200">
            <a:latin typeface="Monaco" pitchFamily="2" charset="77"/>
          </a:endParaRPr>
        </a:p>
      </dgm:t>
    </dgm:pt>
    <dgm:pt modelId="{74BCECF4-3605-DF4C-9002-E4AF9287AACC}" type="sibTrans" cxnId="{B8850D1D-1896-D140-9619-14E220847F73}">
      <dgm:prSet/>
      <dgm:spPr/>
      <dgm:t>
        <a:bodyPr/>
        <a:lstStyle/>
        <a:p>
          <a:endParaRPr lang="en-GB" sz="1200">
            <a:latin typeface="Monaco" pitchFamily="2" charset="77"/>
          </a:endParaRPr>
        </a:p>
      </dgm:t>
    </dgm:pt>
    <dgm:pt modelId="{F7B11624-D3F9-9648-A1F1-CC8C6DBCC8BB}">
      <dgm:prSet phldrT="[Text]" custT="1"/>
      <dgm:spPr/>
      <dgm:t>
        <a:bodyPr/>
        <a:lstStyle/>
        <a:p>
          <a:r>
            <a:rPr lang="en-GB" sz="1200" dirty="0">
              <a:latin typeface="Monaco" pitchFamily="2" charset="77"/>
            </a:rPr>
            <a:t>Reboot</a:t>
          </a:r>
        </a:p>
      </dgm:t>
    </dgm:pt>
    <dgm:pt modelId="{836382C3-4F90-1F4A-A316-B7CA85D7E1A6}" type="parTrans" cxnId="{8ED442A1-A8B5-0245-8DA5-B7DA413B3DE1}">
      <dgm:prSet/>
      <dgm:spPr/>
      <dgm:t>
        <a:bodyPr/>
        <a:lstStyle/>
        <a:p>
          <a:endParaRPr lang="en-GB" sz="1200">
            <a:latin typeface="Monaco" pitchFamily="2" charset="77"/>
          </a:endParaRPr>
        </a:p>
      </dgm:t>
    </dgm:pt>
    <dgm:pt modelId="{34F0F196-D786-124C-9B39-2CDF185A99E5}" type="sibTrans" cxnId="{8ED442A1-A8B5-0245-8DA5-B7DA413B3DE1}">
      <dgm:prSet/>
      <dgm:spPr/>
      <dgm:t>
        <a:bodyPr/>
        <a:lstStyle/>
        <a:p>
          <a:endParaRPr lang="en-GB" sz="1200">
            <a:latin typeface="Monaco" pitchFamily="2" charset="77"/>
          </a:endParaRPr>
        </a:p>
      </dgm:t>
    </dgm:pt>
    <dgm:pt modelId="{30010A9D-2D32-1B45-BAFF-DB69865C131F}">
      <dgm:prSet phldrT="[Text]" custT="1"/>
      <dgm:spPr/>
      <dgm:t>
        <a:bodyPr/>
        <a:lstStyle/>
        <a:p>
          <a:r>
            <a:rPr lang="en-GB" sz="1200" dirty="0">
              <a:latin typeface="Monaco" pitchFamily="2" charset="77"/>
            </a:rPr>
            <a:t>Happily Research After…?</a:t>
          </a:r>
        </a:p>
      </dgm:t>
    </dgm:pt>
    <dgm:pt modelId="{A8728816-CD66-514B-8381-B6E69624B84B}" type="parTrans" cxnId="{BE04947E-F694-0E44-9EE3-5F565A50B2E7}">
      <dgm:prSet/>
      <dgm:spPr/>
      <dgm:t>
        <a:bodyPr/>
        <a:lstStyle/>
        <a:p>
          <a:endParaRPr lang="en-GB" sz="1200">
            <a:latin typeface="Monaco" pitchFamily="2" charset="77"/>
          </a:endParaRPr>
        </a:p>
      </dgm:t>
    </dgm:pt>
    <dgm:pt modelId="{A8C4A434-459F-314C-AC69-4F796D31C34B}" type="sibTrans" cxnId="{BE04947E-F694-0E44-9EE3-5F565A50B2E7}">
      <dgm:prSet/>
      <dgm:spPr/>
      <dgm:t>
        <a:bodyPr/>
        <a:lstStyle/>
        <a:p>
          <a:endParaRPr lang="en-GB" sz="1200">
            <a:latin typeface="Monaco" pitchFamily="2" charset="77"/>
          </a:endParaRPr>
        </a:p>
      </dgm:t>
    </dgm:pt>
    <dgm:pt modelId="{88428BC4-CFAC-3C43-B821-06226475499C}" type="pres">
      <dgm:prSet presAssocID="{2A91363A-D576-C64E-B628-1F8E10673FEF}" presName="Name0" presStyleCnt="0">
        <dgm:presLayoutVars>
          <dgm:dir/>
          <dgm:resizeHandles val="exact"/>
        </dgm:presLayoutVars>
      </dgm:prSet>
      <dgm:spPr/>
    </dgm:pt>
    <dgm:pt modelId="{4293B631-7E69-844E-A83B-08B9043AA0B4}" type="pres">
      <dgm:prSet presAssocID="{7F0A2047-E819-D840-A95A-300FD2A30919}" presName="parTxOnly" presStyleLbl="node1" presStyleIdx="0" presStyleCnt="8" custScaleX="68745">
        <dgm:presLayoutVars>
          <dgm:bulletEnabled val="1"/>
        </dgm:presLayoutVars>
      </dgm:prSet>
      <dgm:spPr/>
    </dgm:pt>
    <dgm:pt modelId="{C7FCC8D5-0E5A-0544-86E1-DA718D2D2374}" type="pres">
      <dgm:prSet presAssocID="{02A9D3CE-18C3-1F49-9EA6-57C167725E04}" presName="parSpace" presStyleCnt="0"/>
      <dgm:spPr/>
    </dgm:pt>
    <dgm:pt modelId="{708872A3-E14C-C044-8366-0FEEE8F70B55}" type="pres">
      <dgm:prSet presAssocID="{6035C827-9096-BD41-BD53-F072C609377B}" presName="parTxOnly" presStyleLbl="node1" presStyleIdx="1" presStyleCnt="8" custScaleX="189319">
        <dgm:presLayoutVars>
          <dgm:bulletEnabled val="1"/>
        </dgm:presLayoutVars>
      </dgm:prSet>
      <dgm:spPr/>
    </dgm:pt>
    <dgm:pt modelId="{8EE555E6-42C7-A443-910F-6E239F6153C3}" type="pres">
      <dgm:prSet presAssocID="{6A600B82-AA28-DA4F-920F-26B0BA2ECD93}" presName="parSpace" presStyleCnt="0"/>
      <dgm:spPr/>
    </dgm:pt>
    <dgm:pt modelId="{EDB1E80D-DE61-1B4E-B68F-189BDD616D34}" type="pres">
      <dgm:prSet presAssocID="{16537ABC-0217-AF40-BB87-E289A1359220}" presName="parTxOnly" presStyleLbl="node1" presStyleIdx="2" presStyleCnt="8">
        <dgm:presLayoutVars>
          <dgm:bulletEnabled val="1"/>
        </dgm:presLayoutVars>
      </dgm:prSet>
      <dgm:spPr/>
    </dgm:pt>
    <dgm:pt modelId="{B6EE1642-FBF1-CE46-A655-21FA9D3C91AE}" type="pres">
      <dgm:prSet presAssocID="{5D13DF07-0AF6-A745-8A2C-231443706CF9}" presName="parSpace" presStyleCnt="0"/>
      <dgm:spPr/>
    </dgm:pt>
    <dgm:pt modelId="{C2102616-B462-5242-94E3-4FC55CC9F5A1}" type="pres">
      <dgm:prSet presAssocID="{A86A9772-F5EA-564D-9E42-0A9C3BA4C0A7}" presName="parTxOnly" presStyleLbl="node1" presStyleIdx="3" presStyleCnt="8">
        <dgm:presLayoutVars>
          <dgm:bulletEnabled val="1"/>
        </dgm:presLayoutVars>
      </dgm:prSet>
      <dgm:spPr/>
    </dgm:pt>
    <dgm:pt modelId="{8A5B3EE4-3129-6542-AA86-9AE3CD84DCC8}" type="pres">
      <dgm:prSet presAssocID="{F89AE7FB-C539-CD4F-9CFD-8B637067DBAD}" presName="parSpace" presStyleCnt="0"/>
      <dgm:spPr/>
    </dgm:pt>
    <dgm:pt modelId="{9F93E02A-9A6A-424C-88AE-448E4ED0A788}" type="pres">
      <dgm:prSet presAssocID="{9A78ABA8-4B45-0A46-883D-4A460E0E15F0}" presName="parTxOnly" presStyleLbl="node1" presStyleIdx="4" presStyleCnt="8" custScaleX="171788">
        <dgm:presLayoutVars>
          <dgm:bulletEnabled val="1"/>
        </dgm:presLayoutVars>
      </dgm:prSet>
      <dgm:spPr/>
    </dgm:pt>
    <dgm:pt modelId="{B3CE9B21-F9F5-F647-A13E-DEB49DB4F663}" type="pres">
      <dgm:prSet presAssocID="{653C8300-5616-7140-9AF0-A8A3F4E37ED9}" presName="parSpace" presStyleCnt="0"/>
      <dgm:spPr/>
    </dgm:pt>
    <dgm:pt modelId="{ACD55616-3697-FA49-B655-BF6C0AD73010}" type="pres">
      <dgm:prSet presAssocID="{90D0E668-C534-9E4A-A48A-A0FE6FB3472D}" presName="parTxOnly" presStyleLbl="node1" presStyleIdx="5" presStyleCnt="8">
        <dgm:presLayoutVars>
          <dgm:bulletEnabled val="1"/>
        </dgm:presLayoutVars>
      </dgm:prSet>
      <dgm:spPr/>
    </dgm:pt>
    <dgm:pt modelId="{00EB130F-8584-7B4A-840E-6D9B5B14D2C1}" type="pres">
      <dgm:prSet presAssocID="{74BCECF4-3605-DF4C-9002-E4AF9287AACC}" presName="parSpace" presStyleCnt="0"/>
      <dgm:spPr/>
    </dgm:pt>
    <dgm:pt modelId="{D76680E1-5549-ED43-B876-4DF004817976}" type="pres">
      <dgm:prSet presAssocID="{F7B11624-D3F9-9648-A1F1-CC8C6DBCC8BB}" presName="parTxOnly" presStyleLbl="node1" presStyleIdx="6" presStyleCnt="8">
        <dgm:presLayoutVars>
          <dgm:bulletEnabled val="1"/>
        </dgm:presLayoutVars>
      </dgm:prSet>
      <dgm:spPr/>
    </dgm:pt>
    <dgm:pt modelId="{9CB7BA54-7F9E-524F-BB85-4A31E126B7AB}" type="pres">
      <dgm:prSet presAssocID="{34F0F196-D786-124C-9B39-2CDF185A99E5}" presName="parSpace" presStyleCnt="0"/>
      <dgm:spPr/>
    </dgm:pt>
    <dgm:pt modelId="{4963255C-C92E-D84E-B42E-31373D9898DD}" type="pres">
      <dgm:prSet presAssocID="{30010A9D-2D32-1B45-BAFF-DB69865C131F}" presName="parTxOnly" presStyleLbl="node1" presStyleIdx="7" presStyleCnt="8" custScaleX="191465">
        <dgm:presLayoutVars>
          <dgm:bulletEnabled val="1"/>
        </dgm:presLayoutVars>
      </dgm:prSet>
      <dgm:spPr/>
    </dgm:pt>
  </dgm:ptLst>
  <dgm:cxnLst>
    <dgm:cxn modelId="{B8850D1D-1896-D140-9619-14E220847F73}" srcId="{2A91363A-D576-C64E-B628-1F8E10673FEF}" destId="{90D0E668-C534-9E4A-A48A-A0FE6FB3472D}" srcOrd="5" destOrd="0" parTransId="{81D75AC7-0CBA-6B48-90B9-D287FF70A5A1}" sibTransId="{74BCECF4-3605-DF4C-9002-E4AF9287AACC}"/>
    <dgm:cxn modelId="{BADB4125-243B-684B-B805-7DEE3DB909EF}" srcId="{2A91363A-D576-C64E-B628-1F8E10673FEF}" destId="{6035C827-9096-BD41-BD53-F072C609377B}" srcOrd="1" destOrd="0" parTransId="{CD57544B-92D0-D844-9796-3A87650B796E}" sibTransId="{6A600B82-AA28-DA4F-920F-26B0BA2ECD93}"/>
    <dgm:cxn modelId="{5E1B8F4C-D1B5-1241-96C1-37CC0B86EE49}" srcId="{2A91363A-D576-C64E-B628-1F8E10673FEF}" destId="{16537ABC-0217-AF40-BB87-E289A1359220}" srcOrd="2" destOrd="0" parTransId="{C1288E5E-90FE-3D44-90DA-DBCE4437AE83}" sibTransId="{5D13DF07-0AF6-A745-8A2C-231443706CF9}"/>
    <dgm:cxn modelId="{56F28456-988D-2544-8A23-C0F957DC782B}" type="presOf" srcId="{7F0A2047-E819-D840-A95A-300FD2A30919}" destId="{4293B631-7E69-844E-A83B-08B9043AA0B4}" srcOrd="0" destOrd="0" presId="urn:microsoft.com/office/officeart/2005/8/layout/hChevron3"/>
    <dgm:cxn modelId="{9EE4F459-7679-AE41-A874-CB115A8CDC51}" type="presOf" srcId="{A86A9772-F5EA-564D-9E42-0A9C3BA4C0A7}" destId="{C2102616-B462-5242-94E3-4FC55CC9F5A1}" srcOrd="0" destOrd="0" presId="urn:microsoft.com/office/officeart/2005/8/layout/hChevron3"/>
    <dgm:cxn modelId="{BE04947E-F694-0E44-9EE3-5F565A50B2E7}" srcId="{2A91363A-D576-C64E-B628-1F8E10673FEF}" destId="{30010A9D-2D32-1B45-BAFF-DB69865C131F}" srcOrd="7" destOrd="0" parTransId="{A8728816-CD66-514B-8381-B6E69624B84B}" sibTransId="{A8C4A434-459F-314C-AC69-4F796D31C34B}"/>
    <dgm:cxn modelId="{51F7568A-83F2-CB4B-A239-CB58D7B4187C}" srcId="{2A91363A-D576-C64E-B628-1F8E10673FEF}" destId="{A86A9772-F5EA-564D-9E42-0A9C3BA4C0A7}" srcOrd="3" destOrd="0" parTransId="{BA894CE4-53F9-2649-94E2-ABDAA1EF6EED}" sibTransId="{F89AE7FB-C539-CD4F-9CFD-8B637067DBAD}"/>
    <dgm:cxn modelId="{17E1068E-E918-FB4E-B183-EAA302F4DEDB}" type="presOf" srcId="{9A78ABA8-4B45-0A46-883D-4A460E0E15F0}" destId="{9F93E02A-9A6A-424C-88AE-448E4ED0A788}" srcOrd="0" destOrd="0" presId="urn:microsoft.com/office/officeart/2005/8/layout/hChevron3"/>
    <dgm:cxn modelId="{9732CA91-3514-CC40-9E17-096EC08D8E64}" type="presOf" srcId="{16537ABC-0217-AF40-BB87-E289A1359220}" destId="{EDB1E80D-DE61-1B4E-B68F-189BDD616D34}" srcOrd="0" destOrd="0" presId="urn:microsoft.com/office/officeart/2005/8/layout/hChevron3"/>
    <dgm:cxn modelId="{8ED442A1-A8B5-0245-8DA5-B7DA413B3DE1}" srcId="{2A91363A-D576-C64E-B628-1F8E10673FEF}" destId="{F7B11624-D3F9-9648-A1F1-CC8C6DBCC8BB}" srcOrd="6" destOrd="0" parTransId="{836382C3-4F90-1F4A-A316-B7CA85D7E1A6}" sibTransId="{34F0F196-D786-124C-9B39-2CDF185A99E5}"/>
    <dgm:cxn modelId="{2EAC35AC-9BFF-754C-BF46-F9738546A2CA}" type="presOf" srcId="{6035C827-9096-BD41-BD53-F072C609377B}" destId="{708872A3-E14C-C044-8366-0FEEE8F70B55}" srcOrd="0" destOrd="0" presId="urn:microsoft.com/office/officeart/2005/8/layout/hChevron3"/>
    <dgm:cxn modelId="{1CE14DB1-3E64-2A4F-A098-5B2B14A845A4}" type="presOf" srcId="{30010A9D-2D32-1B45-BAFF-DB69865C131F}" destId="{4963255C-C92E-D84E-B42E-31373D9898DD}" srcOrd="0" destOrd="0" presId="urn:microsoft.com/office/officeart/2005/8/layout/hChevron3"/>
    <dgm:cxn modelId="{F971D4BF-9885-144F-A6CB-765E77AEB272}" srcId="{2A91363A-D576-C64E-B628-1F8E10673FEF}" destId="{7F0A2047-E819-D840-A95A-300FD2A30919}" srcOrd="0" destOrd="0" parTransId="{4EB4E192-14B4-C44E-8860-156554742BB9}" sibTransId="{02A9D3CE-18C3-1F49-9EA6-57C167725E04}"/>
    <dgm:cxn modelId="{97D559C1-2890-E440-B2AE-3D0CB0924502}" type="presOf" srcId="{2A91363A-D576-C64E-B628-1F8E10673FEF}" destId="{88428BC4-CFAC-3C43-B821-06226475499C}" srcOrd="0" destOrd="0" presId="urn:microsoft.com/office/officeart/2005/8/layout/hChevron3"/>
    <dgm:cxn modelId="{46EB5BCB-EC6E-3D41-8D1F-CAA094128E13}" type="presOf" srcId="{90D0E668-C534-9E4A-A48A-A0FE6FB3472D}" destId="{ACD55616-3697-FA49-B655-BF6C0AD73010}" srcOrd="0" destOrd="0" presId="urn:microsoft.com/office/officeart/2005/8/layout/hChevron3"/>
    <dgm:cxn modelId="{B927D3D3-6970-014F-9110-26BA4A11F413}" type="presOf" srcId="{F7B11624-D3F9-9648-A1F1-CC8C6DBCC8BB}" destId="{D76680E1-5549-ED43-B876-4DF004817976}" srcOrd="0" destOrd="0" presId="urn:microsoft.com/office/officeart/2005/8/layout/hChevron3"/>
    <dgm:cxn modelId="{E85307E3-3F20-1A47-989A-D4B5CB648808}" srcId="{2A91363A-D576-C64E-B628-1F8E10673FEF}" destId="{9A78ABA8-4B45-0A46-883D-4A460E0E15F0}" srcOrd="4" destOrd="0" parTransId="{C679D361-FC3C-6E40-B6AA-8E00FFA69FF6}" sibTransId="{653C8300-5616-7140-9AF0-A8A3F4E37ED9}"/>
    <dgm:cxn modelId="{1C39973A-D629-FC4A-939E-8E0297E44056}" type="presParOf" srcId="{88428BC4-CFAC-3C43-B821-06226475499C}" destId="{4293B631-7E69-844E-A83B-08B9043AA0B4}" srcOrd="0" destOrd="0" presId="urn:microsoft.com/office/officeart/2005/8/layout/hChevron3"/>
    <dgm:cxn modelId="{73929AA5-B6CD-6E4B-8F0D-A4F3FB1FED51}" type="presParOf" srcId="{88428BC4-CFAC-3C43-B821-06226475499C}" destId="{C7FCC8D5-0E5A-0544-86E1-DA718D2D2374}" srcOrd="1" destOrd="0" presId="urn:microsoft.com/office/officeart/2005/8/layout/hChevron3"/>
    <dgm:cxn modelId="{28F48AC4-1F1B-A149-99AE-9F09F6942C3D}" type="presParOf" srcId="{88428BC4-CFAC-3C43-B821-06226475499C}" destId="{708872A3-E14C-C044-8366-0FEEE8F70B55}" srcOrd="2" destOrd="0" presId="urn:microsoft.com/office/officeart/2005/8/layout/hChevron3"/>
    <dgm:cxn modelId="{9AFB4B1C-4575-6644-A851-1E82C8D0EAB8}" type="presParOf" srcId="{88428BC4-CFAC-3C43-B821-06226475499C}" destId="{8EE555E6-42C7-A443-910F-6E239F6153C3}" srcOrd="3" destOrd="0" presId="urn:microsoft.com/office/officeart/2005/8/layout/hChevron3"/>
    <dgm:cxn modelId="{1B33A43B-4E52-3C4D-8BE3-ED79609A82A6}" type="presParOf" srcId="{88428BC4-CFAC-3C43-B821-06226475499C}" destId="{EDB1E80D-DE61-1B4E-B68F-189BDD616D34}" srcOrd="4" destOrd="0" presId="urn:microsoft.com/office/officeart/2005/8/layout/hChevron3"/>
    <dgm:cxn modelId="{1446E6B6-5EEA-9249-8017-5ADCBF846069}" type="presParOf" srcId="{88428BC4-CFAC-3C43-B821-06226475499C}" destId="{B6EE1642-FBF1-CE46-A655-21FA9D3C91AE}" srcOrd="5" destOrd="0" presId="urn:microsoft.com/office/officeart/2005/8/layout/hChevron3"/>
    <dgm:cxn modelId="{7C066AB4-D56D-4A4C-8832-F1E1F835059F}" type="presParOf" srcId="{88428BC4-CFAC-3C43-B821-06226475499C}" destId="{C2102616-B462-5242-94E3-4FC55CC9F5A1}" srcOrd="6" destOrd="0" presId="urn:microsoft.com/office/officeart/2005/8/layout/hChevron3"/>
    <dgm:cxn modelId="{F82E907C-8595-4D44-A3E7-DCEE88E5EFBA}" type="presParOf" srcId="{88428BC4-CFAC-3C43-B821-06226475499C}" destId="{8A5B3EE4-3129-6542-AA86-9AE3CD84DCC8}" srcOrd="7" destOrd="0" presId="urn:microsoft.com/office/officeart/2005/8/layout/hChevron3"/>
    <dgm:cxn modelId="{A8B02A01-7332-6F44-A873-0603E2E6BF39}" type="presParOf" srcId="{88428BC4-CFAC-3C43-B821-06226475499C}" destId="{9F93E02A-9A6A-424C-88AE-448E4ED0A788}" srcOrd="8" destOrd="0" presId="urn:microsoft.com/office/officeart/2005/8/layout/hChevron3"/>
    <dgm:cxn modelId="{BEF22257-BC42-DE48-850E-838765F9D0A4}" type="presParOf" srcId="{88428BC4-CFAC-3C43-B821-06226475499C}" destId="{B3CE9B21-F9F5-F647-A13E-DEB49DB4F663}" srcOrd="9" destOrd="0" presId="urn:microsoft.com/office/officeart/2005/8/layout/hChevron3"/>
    <dgm:cxn modelId="{5E282A48-5492-064C-B741-343C9A402F79}" type="presParOf" srcId="{88428BC4-CFAC-3C43-B821-06226475499C}" destId="{ACD55616-3697-FA49-B655-BF6C0AD73010}" srcOrd="10" destOrd="0" presId="urn:microsoft.com/office/officeart/2005/8/layout/hChevron3"/>
    <dgm:cxn modelId="{8B36645D-6275-1340-B165-0172337E481E}" type="presParOf" srcId="{88428BC4-CFAC-3C43-B821-06226475499C}" destId="{00EB130F-8584-7B4A-840E-6D9B5B14D2C1}" srcOrd="11" destOrd="0" presId="urn:microsoft.com/office/officeart/2005/8/layout/hChevron3"/>
    <dgm:cxn modelId="{D0EACB3E-9939-FC40-B997-3371A080BD66}" type="presParOf" srcId="{88428BC4-CFAC-3C43-B821-06226475499C}" destId="{D76680E1-5549-ED43-B876-4DF004817976}" srcOrd="12" destOrd="0" presId="urn:microsoft.com/office/officeart/2005/8/layout/hChevron3"/>
    <dgm:cxn modelId="{F07EEB90-9DF2-4B44-B75A-8B13E0CBA084}" type="presParOf" srcId="{88428BC4-CFAC-3C43-B821-06226475499C}" destId="{9CB7BA54-7F9E-524F-BB85-4A31E126B7AB}" srcOrd="13" destOrd="0" presId="urn:microsoft.com/office/officeart/2005/8/layout/hChevron3"/>
    <dgm:cxn modelId="{382B0FC5-2B7B-3D41-BDB4-DFC43308C519}" type="presParOf" srcId="{88428BC4-CFAC-3C43-B821-06226475499C}" destId="{4963255C-C92E-D84E-B42E-31373D9898DD}" srcOrd="1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91363A-D576-C64E-B628-1F8E10673FEF}" type="doc">
      <dgm:prSet loTypeId="urn:microsoft.com/office/officeart/2005/8/layout/hChevron3" loCatId="" qsTypeId="urn:microsoft.com/office/officeart/2005/8/quickstyle/simple1" qsCatId="simple" csTypeId="urn:microsoft.com/office/officeart/2005/8/colors/accent1_2" csCatId="accent1" phldr="1"/>
      <dgm:spPr/>
    </dgm:pt>
    <dgm:pt modelId="{7F0A2047-E819-D840-A95A-300FD2A30919}">
      <dgm:prSet phldrT="[Text]" custT="1"/>
      <dgm:spPr/>
      <dgm:t>
        <a:bodyPr/>
        <a:lstStyle/>
        <a:p>
          <a:r>
            <a:rPr lang="en-GB" sz="1200" dirty="0">
              <a:latin typeface="Monaco" pitchFamily="2" charset="77"/>
            </a:rPr>
            <a:t>Collect</a:t>
          </a:r>
        </a:p>
      </dgm:t>
    </dgm:pt>
    <dgm:pt modelId="{4EB4E192-14B4-C44E-8860-156554742BB9}" type="parTrans" cxnId="{F971D4BF-9885-144F-A6CB-765E77AEB272}">
      <dgm:prSet/>
      <dgm:spPr/>
      <dgm:t>
        <a:bodyPr/>
        <a:lstStyle/>
        <a:p>
          <a:endParaRPr lang="en-GB" sz="1200">
            <a:latin typeface="Monaco" pitchFamily="2" charset="77"/>
          </a:endParaRPr>
        </a:p>
      </dgm:t>
    </dgm:pt>
    <dgm:pt modelId="{02A9D3CE-18C3-1F49-9EA6-57C167725E04}" type="sibTrans" cxnId="{F971D4BF-9885-144F-A6CB-765E77AEB272}">
      <dgm:prSet/>
      <dgm:spPr/>
      <dgm:t>
        <a:bodyPr/>
        <a:lstStyle/>
        <a:p>
          <a:endParaRPr lang="en-GB" sz="1200">
            <a:latin typeface="Monaco" pitchFamily="2" charset="77"/>
          </a:endParaRPr>
        </a:p>
      </dgm:t>
    </dgm:pt>
    <dgm:pt modelId="{6035C827-9096-BD41-BD53-F072C609377B}">
      <dgm:prSet phldrT="[Text]" custT="1"/>
      <dgm:spPr/>
      <dgm:t>
        <a:bodyPr/>
        <a:lstStyle/>
        <a:p>
          <a:r>
            <a:rPr lang="en-GB" sz="1200" dirty="0">
              <a:latin typeface="Monaco" pitchFamily="2" charset="77"/>
            </a:rPr>
            <a:t>Import &amp; Prepare</a:t>
          </a:r>
        </a:p>
      </dgm:t>
    </dgm:pt>
    <dgm:pt modelId="{CD57544B-92D0-D844-9796-3A87650B796E}" type="parTrans" cxnId="{BADB4125-243B-684B-B805-7DEE3DB909EF}">
      <dgm:prSet/>
      <dgm:spPr/>
      <dgm:t>
        <a:bodyPr/>
        <a:lstStyle/>
        <a:p>
          <a:endParaRPr lang="en-GB" sz="1200">
            <a:latin typeface="Monaco" pitchFamily="2" charset="77"/>
          </a:endParaRPr>
        </a:p>
      </dgm:t>
    </dgm:pt>
    <dgm:pt modelId="{6A600B82-AA28-DA4F-920F-26B0BA2ECD93}" type="sibTrans" cxnId="{BADB4125-243B-684B-B805-7DEE3DB909EF}">
      <dgm:prSet/>
      <dgm:spPr/>
      <dgm:t>
        <a:bodyPr/>
        <a:lstStyle/>
        <a:p>
          <a:endParaRPr lang="en-GB" sz="1200">
            <a:latin typeface="Monaco" pitchFamily="2" charset="77"/>
          </a:endParaRPr>
        </a:p>
      </dgm:t>
    </dgm:pt>
    <dgm:pt modelId="{16537ABC-0217-AF40-BB87-E289A1359220}">
      <dgm:prSet phldrT="[Text]" custT="1"/>
      <dgm:spPr/>
      <dgm:t>
        <a:bodyPr/>
        <a:lstStyle/>
        <a:p>
          <a:r>
            <a:rPr lang="en-GB" sz="1200" dirty="0">
              <a:latin typeface="Monaco" pitchFamily="2" charset="77"/>
            </a:rPr>
            <a:t>Harmonise</a:t>
          </a:r>
        </a:p>
      </dgm:t>
    </dgm:pt>
    <dgm:pt modelId="{C1288E5E-90FE-3D44-90DA-DBCE4437AE83}" type="parTrans" cxnId="{5E1B8F4C-D1B5-1241-96C1-37CC0B86EE49}">
      <dgm:prSet/>
      <dgm:spPr/>
      <dgm:t>
        <a:bodyPr/>
        <a:lstStyle/>
        <a:p>
          <a:endParaRPr lang="en-GB" sz="1200">
            <a:latin typeface="Monaco" pitchFamily="2" charset="77"/>
          </a:endParaRPr>
        </a:p>
      </dgm:t>
    </dgm:pt>
    <dgm:pt modelId="{5D13DF07-0AF6-A745-8A2C-231443706CF9}" type="sibTrans" cxnId="{5E1B8F4C-D1B5-1241-96C1-37CC0B86EE49}">
      <dgm:prSet/>
      <dgm:spPr/>
      <dgm:t>
        <a:bodyPr/>
        <a:lstStyle/>
        <a:p>
          <a:endParaRPr lang="en-GB" sz="1200">
            <a:latin typeface="Monaco" pitchFamily="2" charset="77"/>
          </a:endParaRPr>
        </a:p>
      </dgm:t>
    </dgm:pt>
    <dgm:pt modelId="{9A78ABA8-4B45-0A46-883D-4A460E0E15F0}">
      <dgm:prSet phldrT="[Text]" custT="1"/>
      <dgm:spPr/>
      <dgm:t>
        <a:bodyPr/>
        <a:lstStyle/>
        <a:p>
          <a:r>
            <a:rPr lang="en-GB" sz="1200" dirty="0">
              <a:latin typeface="Monaco" pitchFamily="2" charset="77"/>
            </a:rPr>
            <a:t>ERROR!</a:t>
          </a:r>
        </a:p>
      </dgm:t>
    </dgm:pt>
    <dgm:pt modelId="{C679D361-FC3C-6E40-B6AA-8E00FFA69FF6}" type="parTrans" cxnId="{E85307E3-3F20-1A47-989A-D4B5CB648808}">
      <dgm:prSet/>
      <dgm:spPr/>
      <dgm:t>
        <a:bodyPr/>
        <a:lstStyle/>
        <a:p>
          <a:endParaRPr lang="en-GB" sz="1200">
            <a:latin typeface="Monaco" pitchFamily="2" charset="77"/>
          </a:endParaRPr>
        </a:p>
      </dgm:t>
    </dgm:pt>
    <dgm:pt modelId="{653C8300-5616-7140-9AF0-A8A3F4E37ED9}" type="sibTrans" cxnId="{E85307E3-3F20-1A47-989A-D4B5CB648808}">
      <dgm:prSet/>
      <dgm:spPr/>
      <dgm:t>
        <a:bodyPr/>
        <a:lstStyle/>
        <a:p>
          <a:endParaRPr lang="en-GB" sz="1200">
            <a:latin typeface="Monaco" pitchFamily="2" charset="77"/>
          </a:endParaRPr>
        </a:p>
      </dgm:t>
    </dgm:pt>
    <dgm:pt modelId="{A86A9772-F5EA-564D-9E42-0A9C3BA4C0A7}">
      <dgm:prSet phldrT="[Text]" custT="1"/>
      <dgm:spPr/>
      <dgm:t>
        <a:bodyPr/>
        <a:lstStyle/>
        <a:p>
          <a:r>
            <a:rPr lang="en-GB" sz="1200" dirty="0">
              <a:latin typeface="Monaco" pitchFamily="2" charset="77"/>
            </a:rPr>
            <a:t>Validate</a:t>
          </a:r>
        </a:p>
      </dgm:t>
    </dgm:pt>
    <dgm:pt modelId="{BA894CE4-53F9-2649-94E2-ABDAA1EF6EED}" type="parTrans" cxnId="{51F7568A-83F2-CB4B-A239-CB58D7B4187C}">
      <dgm:prSet/>
      <dgm:spPr/>
      <dgm:t>
        <a:bodyPr/>
        <a:lstStyle/>
        <a:p>
          <a:endParaRPr lang="en-GB" sz="1200">
            <a:latin typeface="Monaco" pitchFamily="2" charset="77"/>
          </a:endParaRPr>
        </a:p>
      </dgm:t>
    </dgm:pt>
    <dgm:pt modelId="{F89AE7FB-C539-CD4F-9CFD-8B637067DBAD}" type="sibTrans" cxnId="{51F7568A-83F2-CB4B-A239-CB58D7B4187C}">
      <dgm:prSet/>
      <dgm:spPr/>
      <dgm:t>
        <a:bodyPr/>
        <a:lstStyle/>
        <a:p>
          <a:endParaRPr lang="en-GB" sz="1200">
            <a:latin typeface="Monaco" pitchFamily="2" charset="77"/>
          </a:endParaRPr>
        </a:p>
      </dgm:t>
    </dgm:pt>
    <dgm:pt modelId="{90D0E668-C534-9E4A-A48A-A0FE6FB3472D}">
      <dgm:prSet phldrT="[Text]" custT="1"/>
      <dgm:spPr/>
      <dgm:t>
        <a:bodyPr/>
        <a:lstStyle/>
        <a:p>
          <a:r>
            <a:rPr lang="en-GB" sz="1200" dirty="0">
              <a:latin typeface="Monaco" pitchFamily="2" charset="77"/>
            </a:rPr>
            <a:t>Fix</a:t>
          </a:r>
        </a:p>
      </dgm:t>
    </dgm:pt>
    <dgm:pt modelId="{81D75AC7-0CBA-6B48-90B9-D287FF70A5A1}" type="parTrans" cxnId="{B8850D1D-1896-D140-9619-14E220847F73}">
      <dgm:prSet/>
      <dgm:spPr/>
      <dgm:t>
        <a:bodyPr/>
        <a:lstStyle/>
        <a:p>
          <a:endParaRPr lang="en-GB" sz="1200">
            <a:latin typeface="Monaco" pitchFamily="2" charset="77"/>
          </a:endParaRPr>
        </a:p>
      </dgm:t>
    </dgm:pt>
    <dgm:pt modelId="{74BCECF4-3605-DF4C-9002-E4AF9287AACC}" type="sibTrans" cxnId="{B8850D1D-1896-D140-9619-14E220847F73}">
      <dgm:prSet/>
      <dgm:spPr/>
      <dgm:t>
        <a:bodyPr/>
        <a:lstStyle/>
        <a:p>
          <a:endParaRPr lang="en-GB" sz="1200">
            <a:latin typeface="Monaco" pitchFamily="2" charset="77"/>
          </a:endParaRPr>
        </a:p>
      </dgm:t>
    </dgm:pt>
    <dgm:pt modelId="{F7B11624-D3F9-9648-A1F1-CC8C6DBCC8BB}">
      <dgm:prSet phldrT="[Text]" custT="1"/>
      <dgm:spPr/>
      <dgm:t>
        <a:bodyPr/>
        <a:lstStyle/>
        <a:p>
          <a:r>
            <a:rPr lang="en-GB" sz="1200" dirty="0">
              <a:latin typeface="Monaco" pitchFamily="2" charset="77"/>
            </a:rPr>
            <a:t>Reboot</a:t>
          </a:r>
        </a:p>
      </dgm:t>
    </dgm:pt>
    <dgm:pt modelId="{836382C3-4F90-1F4A-A316-B7CA85D7E1A6}" type="parTrans" cxnId="{8ED442A1-A8B5-0245-8DA5-B7DA413B3DE1}">
      <dgm:prSet/>
      <dgm:spPr/>
      <dgm:t>
        <a:bodyPr/>
        <a:lstStyle/>
        <a:p>
          <a:endParaRPr lang="en-GB" sz="1200">
            <a:latin typeface="Monaco" pitchFamily="2" charset="77"/>
          </a:endParaRPr>
        </a:p>
      </dgm:t>
    </dgm:pt>
    <dgm:pt modelId="{34F0F196-D786-124C-9B39-2CDF185A99E5}" type="sibTrans" cxnId="{8ED442A1-A8B5-0245-8DA5-B7DA413B3DE1}">
      <dgm:prSet/>
      <dgm:spPr/>
      <dgm:t>
        <a:bodyPr/>
        <a:lstStyle/>
        <a:p>
          <a:endParaRPr lang="en-GB" sz="1200">
            <a:latin typeface="Monaco" pitchFamily="2" charset="77"/>
          </a:endParaRPr>
        </a:p>
      </dgm:t>
    </dgm:pt>
    <dgm:pt modelId="{30010A9D-2D32-1B45-BAFF-DB69865C131F}">
      <dgm:prSet phldrT="[Text]" custT="1"/>
      <dgm:spPr/>
      <dgm:t>
        <a:bodyPr/>
        <a:lstStyle/>
        <a:p>
          <a:r>
            <a:rPr lang="en-GB" sz="1200" dirty="0">
              <a:latin typeface="Monaco" pitchFamily="2" charset="77"/>
            </a:rPr>
            <a:t>Happily Research After…?</a:t>
          </a:r>
        </a:p>
      </dgm:t>
    </dgm:pt>
    <dgm:pt modelId="{A8728816-CD66-514B-8381-B6E69624B84B}" type="parTrans" cxnId="{BE04947E-F694-0E44-9EE3-5F565A50B2E7}">
      <dgm:prSet/>
      <dgm:spPr/>
      <dgm:t>
        <a:bodyPr/>
        <a:lstStyle/>
        <a:p>
          <a:endParaRPr lang="en-GB" sz="1200">
            <a:latin typeface="Monaco" pitchFamily="2" charset="77"/>
          </a:endParaRPr>
        </a:p>
      </dgm:t>
    </dgm:pt>
    <dgm:pt modelId="{A8C4A434-459F-314C-AC69-4F796D31C34B}" type="sibTrans" cxnId="{BE04947E-F694-0E44-9EE3-5F565A50B2E7}">
      <dgm:prSet/>
      <dgm:spPr/>
      <dgm:t>
        <a:bodyPr/>
        <a:lstStyle/>
        <a:p>
          <a:endParaRPr lang="en-GB" sz="1200">
            <a:latin typeface="Monaco" pitchFamily="2" charset="77"/>
          </a:endParaRPr>
        </a:p>
      </dgm:t>
    </dgm:pt>
    <dgm:pt modelId="{88428BC4-CFAC-3C43-B821-06226475499C}" type="pres">
      <dgm:prSet presAssocID="{2A91363A-D576-C64E-B628-1F8E10673FEF}" presName="Name0" presStyleCnt="0">
        <dgm:presLayoutVars>
          <dgm:dir/>
          <dgm:resizeHandles val="exact"/>
        </dgm:presLayoutVars>
      </dgm:prSet>
      <dgm:spPr/>
    </dgm:pt>
    <dgm:pt modelId="{4293B631-7E69-844E-A83B-08B9043AA0B4}" type="pres">
      <dgm:prSet presAssocID="{7F0A2047-E819-D840-A95A-300FD2A30919}" presName="parTxOnly" presStyleLbl="node1" presStyleIdx="0" presStyleCnt="8" custScaleX="68745">
        <dgm:presLayoutVars>
          <dgm:bulletEnabled val="1"/>
        </dgm:presLayoutVars>
      </dgm:prSet>
      <dgm:spPr/>
    </dgm:pt>
    <dgm:pt modelId="{C7FCC8D5-0E5A-0544-86E1-DA718D2D2374}" type="pres">
      <dgm:prSet presAssocID="{02A9D3CE-18C3-1F49-9EA6-57C167725E04}" presName="parSpace" presStyleCnt="0"/>
      <dgm:spPr/>
    </dgm:pt>
    <dgm:pt modelId="{708872A3-E14C-C044-8366-0FEEE8F70B55}" type="pres">
      <dgm:prSet presAssocID="{6035C827-9096-BD41-BD53-F072C609377B}" presName="parTxOnly" presStyleLbl="node1" presStyleIdx="1" presStyleCnt="8" custScaleX="189319">
        <dgm:presLayoutVars>
          <dgm:bulletEnabled val="1"/>
        </dgm:presLayoutVars>
      </dgm:prSet>
      <dgm:spPr/>
    </dgm:pt>
    <dgm:pt modelId="{8EE555E6-42C7-A443-910F-6E239F6153C3}" type="pres">
      <dgm:prSet presAssocID="{6A600B82-AA28-DA4F-920F-26B0BA2ECD93}" presName="parSpace" presStyleCnt="0"/>
      <dgm:spPr/>
    </dgm:pt>
    <dgm:pt modelId="{EDB1E80D-DE61-1B4E-B68F-189BDD616D34}" type="pres">
      <dgm:prSet presAssocID="{16537ABC-0217-AF40-BB87-E289A1359220}" presName="parTxOnly" presStyleLbl="node1" presStyleIdx="2" presStyleCnt="8">
        <dgm:presLayoutVars>
          <dgm:bulletEnabled val="1"/>
        </dgm:presLayoutVars>
      </dgm:prSet>
      <dgm:spPr/>
    </dgm:pt>
    <dgm:pt modelId="{B6EE1642-FBF1-CE46-A655-21FA9D3C91AE}" type="pres">
      <dgm:prSet presAssocID="{5D13DF07-0AF6-A745-8A2C-231443706CF9}" presName="parSpace" presStyleCnt="0"/>
      <dgm:spPr/>
    </dgm:pt>
    <dgm:pt modelId="{C2102616-B462-5242-94E3-4FC55CC9F5A1}" type="pres">
      <dgm:prSet presAssocID="{A86A9772-F5EA-564D-9E42-0A9C3BA4C0A7}" presName="parTxOnly" presStyleLbl="node1" presStyleIdx="3" presStyleCnt="8">
        <dgm:presLayoutVars>
          <dgm:bulletEnabled val="1"/>
        </dgm:presLayoutVars>
      </dgm:prSet>
      <dgm:spPr/>
    </dgm:pt>
    <dgm:pt modelId="{8A5B3EE4-3129-6542-AA86-9AE3CD84DCC8}" type="pres">
      <dgm:prSet presAssocID="{F89AE7FB-C539-CD4F-9CFD-8B637067DBAD}" presName="parSpace" presStyleCnt="0"/>
      <dgm:spPr/>
    </dgm:pt>
    <dgm:pt modelId="{9F93E02A-9A6A-424C-88AE-448E4ED0A788}" type="pres">
      <dgm:prSet presAssocID="{9A78ABA8-4B45-0A46-883D-4A460E0E15F0}" presName="parTxOnly" presStyleLbl="node1" presStyleIdx="4" presStyleCnt="8" custScaleX="171788">
        <dgm:presLayoutVars>
          <dgm:bulletEnabled val="1"/>
        </dgm:presLayoutVars>
      </dgm:prSet>
      <dgm:spPr/>
    </dgm:pt>
    <dgm:pt modelId="{B3CE9B21-F9F5-F647-A13E-DEB49DB4F663}" type="pres">
      <dgm:prSet presAssocID="{653C8300-5616-7140-9AF0-A8A3F4E37ED9}" presName="parSpace" presStyleCnt="0"/>
      <dgm:spPr/>
    </dgm:pt>
    <dgm:pt modelId="{ACD55616-3697-FA49-B655-BF6C0AD73010}" type="pres">
      <dgm:prSet presAssocID="{90D0E668-C534-9E4A-A48A-A0FE6FB3472D}" presName="parTxOnly" presStyleLbl="node1" presStyleIdx="5" presStyleCnt="8">
        <dgm:presLayoutVars>
          <dgm:bulletEnabled val="1"/>
        </dgm:presLayoutVars>
      </dgm:prSet>
      <dgm:spPr/>
    </dgm:pt>
    <dgm:pt modelId="{00EB130F-8584-7B4A-840E-6D9B5B14D2C1}" type="pres">
      <dgm:prSet presAssocID="{74BCECF4-3605-DF4C-9002-E4AF9287AACC}" presName="parSpace" presStyleCnt="0"/>
      <dgm:spPr/>
    </dgm:pt>
    <dgm:pt modelId="{D76680E1-5549-ED43-B876-4DF004817976}" type="pres">
      <dgm:prSet presAssocID="{F7B11624-D3F9-9648-A1F1-CC8C6DBCC8BB}" presName="parTxOnly" presStyleLbl="node1" presStyleIdx="6" presStyleCnt="8">
        <dgm:presLayoutVars>
          <dgm:bulletEnabled val="1"/>
        </dgm:presLayoutVars>
      </dgm:prSet>
      <dgm:spPr/>
    </dgm:pt>
    <dgm:pt modelId="{9CB7BA54-7F9E-524F-BB85-4A31E126B7AB}" type="pres">
      <dgm:prSet presAssocID="{34F0F196-D786-124C-9B39-2CDF185A99E5}" presName="parSpace" presStyleCnt="0"/>
      <dgm:spPr/>
    </dgm:pt>
    <dgm:pt modelId="{4963255C-C92E-D84E-B42E-31373D9898DD}" type="pres">
      <dgm:prSet presAssocID="{30010A9D-2D32-1B45-BAFF-DB69865C131F}" presName="parTxOnly" presStyleLbl="node1" presStyleIdx="7" presStyleCnt="8" custScaleX="191465">
        <dgm:presLayoutVars>
          <dgm:bulletEnabled val="1"/>
        </dgm:presLayoutVars>
      </dgm:prSet>
      <dgm:spPr/>
    </dgm:pt>
  </dgm:ptLst>
  <dgm:cxnLst>
    <dgm:cxn modelId="{B8850D1D-1896-D140-9619-14E220847F73}" srcId="{2A91363A-D576-C64E-B628-1F8E10673FEF}" destId="{90D0E668-C534-9E4A-A48A-A0FE6FB3472D}" srcOrd="5" destOrd="0" parTransId="{81D75AC7-0CBA-6B48-90B9-D287FF70A5A1}" sibTransId="{74BCECF4-3605-DF4C-9002-E4AF9287AACC}"/>
    <dgm:cxn modelId="{BADB4125-243B-684B-B805-7DEE3DB909EF}" srcId="{2A91363A-D576-C64E-B628-1F8E10673FEF}" destId="{6035C827-9096-BD41-BD53-F072C609377B}" srcOrd="1" destOrd="0" parTransId="{CD57544B-92D0-D844-9796-3A87650B796E}" sibTransId="{6A600B82-AA28-DA4F-920F-26B0BA2ECD93}"/>
    <dgm:cxn modelId="{5E1B8F4C-D1B5-1241-96C1-37CC0B86EE49}" srcId="{2A91363A-D576-C64E-B628-1F8E10673FEF}" destId="{16537ABC-0217-AF40-BB87-E289A1359220}" srcOrd="2" destOrd="0" parTransId="{C1288E5E-90FE-3D44-90DA-DBCE4437AE83}" sibTransId="{5D13DF07-0AF6-A745-8A2C-231443706CF9}"/>
    <dgm:cxn modelId="{56F28456-988D-2544-8A23-C0F957DC782B}" type="presOf" srcId="{7F0A2047-E819-D840-A95A-300FD2A30919}" destId="{4293B631-7E69-844E-A83B-08B9043AA0B4}" srcOrd="0" destOrd="0" presId="urn:microsoft.com/office/officeart/2005/8/layout/hChevron3"/>
    <dgm:cxn modelId="{9EE4F459-7679-AE41-A874-CB115A8CDC51}" type="presOf" srcId="{A86A9772-F5EA-564D-9E42-0A9C3BA4C0A7}" destId="{C2102616-B462-5242-94E3-4FC55CC9F5A1}" srcOrd="0" destOrd="0" presId="urn:microsoft.com/office/officeart/2005/8/layout/hChevron3"/>
    <dgm:cxn modelId="{BE04947E-F694-0E44-9EE3-5F565A50B2E7}" srcId="{2A91363A-D576-C64E-B628-1F8E10673FEF}" destId="{30010A9D-2D32-1B45-BAFF-DB69865C131F}" srcOrd="7" destOrd="0" parTransId="{A8728816-CD66-514B-8381-B6E69624B84B}" sibTransId="{A8C4A434-459F-314C-AC69-4F796D31C34B}"/>
    <dgm:cxn modelId="{51F7568A-83F2-CB4B-A239-CB58D7B4187C}" srcId="{2A91363A-D576-C64E-B628-1F8E10673FEF}" destId="{A86A9772-F5EA-564D-9E42-0A9C3BA4C0A7}" srcOrd="3" destOrd="0" parTransId="{BA894CE4-53F9-2649-94E2-ABDAA1EF6EED}" sibTransId="{F89AE7FB-C539-CD4F-9CFD-8B637067DBAD}"/>
    <dgm:cxn modelId="{17E1068E-E918-FB4E-B183-EAA302F4DEDB}" type="presOf" srcId="{9A78ABA8-4B45-0A46-883D-4A460E0E15F0}" destId="{9F93E02A-9A6A-424C-88AE-448E4ED0A788}" srcOrd="0" destOrd="0" presId="urn:microsoft.com/office/officeart/2005/8/layout/hChevron3"/>
    <dgm:cxn modelId="{9732CA91-3514-CC40-9E17-096EC08D8E64}" type="presOf" srcId="{16537ABC-0217-AF40-BB87-E289A1359220}" destId="{EDB1E80D-DE61-1B4E-B68F-189BDD616D34}" srcOrd="0" destOrd="0" presId="urn:microsoft.com/office/officeart/2005/8/layout/hChevron3"/>
    <dgm:cxn modelId="{8ED442A1-A8B5-0245-8DA5-B7DA413B3DE1}" srcId="{2A91363A-D576-C64E-B628-1F8E10673FEF}" destId="{F7B11624-D3F9-9648-A1F1-CC8C6DBCC8BB}" srcOrd="6" destOrd="0" parTransId="{836382C3-4F90-1F4A-A316-B7CA85D7E1A6}" sibTransId="{34F0F196-D786-124C-9B39-2CDF185A99E5}"/>
    <dgm:cxn modelId="{2EAC35AC-9BFF-754C-BF46-F9738546A2CA}" type="presOf" srcId="{6035C827-9096-BD41-BD53-F072C609377B}" destId="{708872A3-E14C-C044-8366-0FEEE8F70B55}" srcOrd="0" destOrd="0" presId="urn:microsoft.com/office/officeart/2005/8/layout/hChevron3"/>
    <dgm:cxn modelId="{1CE14DB1-3E64-2A4F-A098-5B2B14A845A4}" type="presOf" srcId="{30010A9D-2D32-1B45-BAFF-DB69865C131F}" destId="{4963255C-C92E-D84E-B42E-31373D9898DD}" srcOrd="0" destOrd="0" presId="urn:microsoft.com/office/officeart/2005/8/layout/hChevron3"/>
    <dgm:cxn modelId="{F971D4BF-9885-144F-A6CB-765E77AEB272}" srcId="{2A91363A-D576-C64E-B628-1F8E10673FEF}" destId="{7F0A2047-E819-D840-A95A-300FD2A30919}" srcOrd="0" destOrd="0" parTransId="{4EB4E192-14B4-C44E-8860-156554742BB9}" sibTransId="{02A9D3CE-18C3-1F49-9EA6-57C167725E04}"/>
    <dgm:cxn modelId="{97D559C1-2890-E440-B2AE-3D0CB0924502}" type="presOf" srcId="{2A91363A-D576-C64E-B628-1F8E10673FEF}" destId="{88428BC4-CFAC-3C43-B821-06226475499C}" srcOrd="0" destOrd="0" presId="urn:microsoft.com/office/officeart/2005/8/layout/hChevron3"/>
    <dgm:cxn modelId="{46EB5BCB-EC6E-3D41-8D1F-CAA094128E13}" type="presOf" srcId="{90D0E668-C534-9E4A-A48A-A0FE6FB3472D}" destId="{ACD55616-3697-FA49-B655-BF6C0AD73010}" srcOrd="0" destOrd="0" presId="urn:microsoft.com/office/officeart/2005/8/layout/hChevron3"/>
    <dgm:cxn modelId="{B927D3D3-6970-014F-9110-26BA4A11F413}" type="presOf" srcId="{F7B11624-D3F9-9648-A1F1-CC8C6DBCC8BB}" destId="{D76680E1-5549-ED43-B876-4DF004817976}" srcOrd="0" destOrd="0" presId="urn:microsoft.com/office/officeart/2005/8/layout/hChevron3"/>
    <dgm:cxn modelId="{E85307E3-3F20-1A47-989A-D4B5CB648808}" srcId="{2A91363A-D576-C64E-B628-1F8E10673FEF}" destId="{9A78ABA8-4B45-0A46-883D-4A460E0E15F0}" srcOrd="4" destOrd="0" parTransId="{C679D361-FC3C-6E40-B6AA-8E00FFA69FF6}" sibTransId="{653C8300-5616-7140-9AF0-A8A3F4E37ED9}"/>
    <dgm:cxn modelId="{1C39973A-D629-FC4A-939E-8E0297E44056}" type="presParOf" srcId="{88428BC4-CFAC-3C43-B821-06226475499C}" destId="{4293B631-7E69-844E-A83B-08B9043AA0B4}" srcOrd="0" destOrd="0" presId="urn:microsoft.com/office/officeart/2005/8/layout/hChevron3"/>
    <dgm:cxn modelId="{73929AA5-B6CD-6E4B-8F0D-A4F3FB1FED51}" type="presParOf" srcId="{88428BC4-CFAC-3C43-B821-06226475499C}" destId="{C7FCC8D5-0E5A-0544-86E1-DA718D2D2374}" srcOrd="1" destOrd="0" presId="urn:microsoft.com/office/officeart/2005/8/layout/hChevron3"/>
    <dgm:cxn modelId="{28F48AC4-1F1B-A149-99AE-9F09F6942C3D}" type="presParOf" srcId="{88428BC4-CFAC-3C43-B821-06226475499C}" destId="{708872A3-E14C-C044-8366-0FEEE8F70B55}" srcOrd="2" destOrd="0" presId="urn:microsoft.com/office/officeart/2005/8/layout/hChevron3"/>
    <dgm:cxn modelId="{9AFB4B1C-4575-6644-A851-1E82C8D0EAB8}" type="presParOf" srcId="{88428BC4-CFAC-3C43-B821-06226475499C}" destId="{8EE555E6-42C7-A443-910F-6E239F6153C3}" srcOrd="3" destOrd="0" presId="urn:microsoft.com/office/officeart/2005/8/layout/hChevron3"/>
    <dgm:cxn modelId="{1B33A43B-4E52-3C4D-8BE3-ED79609A82A6}" type="presParOf" srcId="{88428BC4-CFAC-3C43-B821-06226475499C}" destId="{EDB1E80D-DE61-1B4E-B68F-189BDD616D34}" srcOrd="4" destOrd="0" presId="urn:microsoft.com/office/officeart/2005/8/layout/hChevron3"/>
    <dgm:cxn modelId="{1446E6B6-5EEA-9249-8017-5ADCBF846069}" type="presParOf" srcId="{88428BC4-CFAC-3C43-B821-06226475499C}" destId="{B6EE1642-FBF1-CE46-A655-21FA9D3C91AE}" srcOrd="5" destOrd="0" presId="urn:microsoft.com/office/officeart/2005/8/layout/hChevron3"/>
    <dgm:cxn modelId="{7C066AB4-D56D-4A4C-8832-F1E1F835059F}" type="presParOf" srcId="{88428BC4-CFAC-3C43-B821-06226475499C}" destId="{C2102616-B462-5242-94E3-4FC55CC9F5A1}" srcOrd="6" destOrd="0" presId="urn:microsoft.com/office/officeart/2005/8/layout/hChevron3"/>
    <dgm:cxn modelId="{F82E907C-8595-4D44-A3E7-DCEE88E5EFBA}" type="presParOf" srcId="{88428BC4-CFAC-3C43-B821-06226475499C}" destId="{8A5B3EE4-3129-6542-AA86-9AE3CD84DCC8}" srcOrd="7" destOrd="0" presId="urn:microsoft.com/office/officeart/2005/8/layout/hChevron3"/>
    <dgm:cxn modelId="{A8B02A01-7332-6F44-A873-0603E2E6BF39}" type="presParOf" srcId="{88428BC4-CFAC-3C43-B821-06226475499C}" destId="{9F93E02A-9A6A-424C-88AE-448E4ED0A788}" srcOrd="8" destOrd="0" presId="urn:microsoft.com/office/officeart/2005/8/layout/hChevron3"/>
    <dgm:cxn modelId="{BEF22257-BC42-DE48-850E-838765F9D0A4}" type="presParOf" srcId="{88428BC4-CFAC-3C43-B821-06226475499C}" destId="{B3CE9B21-F9F5-F647-A13E-DEB49DB4F663}" srcOrd="9" destOrd="0" presId="urn:microsoft.com/office/officeart/2005/8/layout/hChevron3"/>
    <dgm:cxn modelId="{5E282A48-5492-064C-B741-343C9A402F79}" type="presParOf" srcId="{88428BC4-CFAC-3C43-B821-06226475499C}" destId="{ACD55616-3697-FA49-B655-BF6C0AD73010}" srcOrd="10" destOrd="0" presId="urn:microsoft.com/office/officeart/2005/8/layout/hChevron3"/>
    <dgm:cxn modelId="{8B36645D-6275-1340-B165-0172337E481E}" type="presParOf" srcId="{88428BC4-CFAC-3C43-B821-06226475499C}" destId="{00EB130F-8584-7B4A-840E-6D9B5B14D2C1}" srcOrd="11" destOrd="0" presId="urn:microsoft.com/office/officeart/2005/8/layout/hChevron3"/>
    <dgm:cxn modelId="{D0EACB3E-9939-FC40-B997-3371A080BD66}" type="presParOf" srcId="{88428BC4-CFAC-3C43-B821-06226475499C}" destId="{D76680E1-5549-ED43-B876-4DF004817976}" srcOrd="12" destOrd="0" presId="urn:microsoft.com/office/officeart/2005/8/layout/hChevron3"/>
    <dgm:cxn modelId="{F07EEB90-9DF2-4B44-B75A-8B13E0CBA084}" type="presParOf" srcId="{88428BC4-CFAC-3C43-B821-06226475499C}" destId="{9CB7BA54-7F9E-524F-BB85-4A31E126B7AB}" srcOrd="13" destOrd="0" presId="urn:microsoft.com/office/officeart/2005/8/layout/hChevron3"/>
    <dgm:cxn modelId="{382B0FC5-2B7B-3D41-BDB4-DFC43308C519}" type="presParOf" srcId="{88428BC4-CFAC-3C43-B821-06226475499C}" destId="{4963255C-C92E-D84E-B42E-31373D9898DD}" srcOrd="1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91363A-D576-C64E-B628-1F8E10673FEF}" type="doc">
      <dgm:prSet loTypeId="urn:microsoft.com/office/officeart/2005/8/layout/hChevron3" loCatId="" qsTypeId="urn:microsoft.com/office/officeart/2005/8/quickstyle/simple1" qsCatId="simple" csTypeId="urn:microsoft.com/office/officeart/2005/8/colors/accent1_2" csCatId="accent1" phldr="1"/>
      <dgm:spPr/>
    </dgm:pt>
    <dgm:pt modelId="{7F0A2047-E819-D840-A95A-300FD2A30919}">
      <dgm:prSet phldrT="[Text]" custT="1"/>
      <dgm:spPr/>
      <dgm:t>
        <a:bodyPr/>
        <a:lstStyle/>
        <a:p>
          <a:r>
            <a:rPr lang="en-GB" sz="1200" dirty="0">
              <a:latin typeface="Monaco" pitchFamily="2" charset="77"/>
            </a:rPr>
            <a:t>Collect</a:t>
          </a:r>
        </a:p>
      </dgm:t>
    </dgm:pt>
    <dgm:pt modelId="{4EB4E192-14B4-C44E-8860-156554742BB9}" type="parTrans" cxnId="{F971D4BF-9885-144F-A6CB-765E77AEB272}">
      <dgm:prSet/>
      <dgm:spPr/>
      <dgm:t>
        <a:bodyPr/>
        <a:lstStyle/>
        <a:p>
          <a:endParaRPr lang="en-GB" sz="1200">
            <a:latin typeface="Monaco" pitchFamily="2" charset="77"/>
          </a:endParaRPr>
        </a:p>
      </dgm:t>
    </dgm:pt>
    <dgm:pt modelId="{02A9D3CE-18C3-1F49-9EA6-57C167725E04}" type="sibTrans" cxnId="{F971D4BF-9885-144F-A6CB-765E77AEB272}">
      <dgm:prSet/>
      <dgm:spPr/>
      <dgm:t>
        <a:bodyPr/>
        <a:lstStyle/>
        <a:p>
          <a:endParaRPr lang="en-GB" sz="1200">
            <a:latin typeface="Monaco" pitchFamily="2" charset="77"/>
          </a:endParaRPr>
        </a:p>
      </dgm:t>
    </dgm:pt>
    <dgm:pt modelId="{6035C827-9096-BD41-BD53-F072C609377B}">
      <dgm:prSet phldrT="[Text]" custT="1"/>
      <dgm:spPr/>
      <dgm:t>
        <a:bodyPr/>
        <a:lstStyle/>
        <a:p>
          <a:r>
            <a:rPr lang="en-GB" sz="1200" dirty="0">
              <a:latin typeface="Monaco" pitchFamily="2" charset="77"/>
            </a:rPr>
            <a:t>Import &amp; Prepare</a:t>
          </a:r>
        </a:p>
      </dgm:t>
    </dgm:pt>
    <dgm:pt modelId="{CD57544B-92D0-D844-9796-3A87650B796E}" type="parTrans" cxnId="{BADB4125-243B-684B-B805-7DEE3DB909EF}">
      <dgm:prSet/>
      <dgm:spPr/>
      <dgm:t>
        <a:bodyPr/>
        <a:lstStyle/>
        <a:p>
          <a:endParaRPr lang="en-GB" sz="1200">
            <a:latin typeface="Monaco" pitchFamily="2" charset="77"/>
          </a:endParaRPr>
        </a:p>
      </dgm:t>
    </dgm:pt>
    <dgm:pt modelId="{6A600B82-AA28-DA4F-920F-26B0BA2ECD93}" type="sibTrans" cxnId="{BADB4125-243B-684B-B805-7DEE3DB909EF}">
      <dgm:prSet/>
      <dgm:spPr/>
      <dgm:t>
        <a:bodyPr/>
        <a:lstStyle/>
        <a:p>
          <a:endParaRPr lang="en-GB" sz="1200">
            <a:latin typeface="Monaco" pitchFamily="2" charset="77"/>
          </a:endParaRPr>
        </a:p>
      </dgm:t>
    </dgm:pt>
    <dgm:pt modelId="{16537ABC-0217-AF40-BB87-E289A1359220}">
      <dgm:prSet phldrT="[Text]" custT="1"/>
      <dgm:spPr/>
      <dgm:t>
        <a:bodyPr/>
        <a:lstStyle/>
        <a:p>
          <a:r>
            <a:rPr lang="en-GB" sz="1200" dirty="0">
              <a:latin typeface="Monaco" pitchFamily="2" charset="77"/>
            </a:rPr>
            <a:t>Harmonise</a:t>
          </a:r>
        </a:p>
      </dgm:t>
    </dgm:pt>
    <dgm:pt modelId="{C1288E5E-90FE-3D44-90DA-DBCE4437AE83}" type="parTrans" cxnId="{5E1B8F4C-D1B5-1241-96C1-37CC0B86EE49}">
      <dgm:prSet/>
      <dgm:spPr/>
      <dgm:t>
        <a:bodyPr/>
        <a:lstStyle/>
        <a:p>
          <a:endParaRPr lang="en-GB" sz="1200">
            <a:latin typeface="Monaco" pitchFamily="2" charset="77"/>
          </a:endParaRPr>
        </a:p>
      </dgm:t>
    </dgm:pt>
    <dgm:pt modelId="{5D13DF07-0AF6-A745-8A2C-231443706CF9}" type="sibTrans" cxnId="{5E1B8F4C-D1B5-1241-96C1-37CC0B86EE49}">
      <dgm:prSet/>
      <dgm:spPr/>
      <dgm:t>
        <a:bodyPr/>
        <a:lstStyle/>
        <a:p>
          <a:endParaRPr lang="en-GB" sz="1200">
            <a:latin typeface="Monaco" pitchFamily="2" charset="77"/>
          </a:endParaRPr>
        </a:p>
      </dgm:t>
    </dgm:pt>
    <dgm:pt modelId="{9A78ABA8-4B45-0A46-883D-4A460E0E15F0}">
      <dgm:prSet phldrT="[Text]" custT="1"/>
      <dgm:spPr/>
      <dgm:t>
        <a:bodyPr/>
        <a:lstStyle/>
        <a:p>
          <a:r>
            <a:rPr lang="en-GB" sz="1200" dirty="0">
              <a:latin typeface="Monaco" pitchFamily="2" charset="77"/>
            </a:rPr>
            <a:t>ERROR!</a:t>
          </a:r>
        </a:p>
      </dgm:t>
    </dgm:pt>
    <dgm:pt modelId="{C679D361-FC3C-6E40-B6AA-8E00FFA69FF6}" type="parTrans" cxnId="{E85307E3-3F20-1A47-989A-D4B5CB648808}">
      <dgm:prSet/>
      <dgm:spPr/>
      <dgm:t>
        <a:bodyPr/>
        <a:lstStyle/>
        <a:p>
          <a:endParaRPr lang="en-GB" sz="1200">
            <a:latin typeface="Monaco" pitchFamily="2" charset="77"/>
          </a:endParaRPr>
        </a:p>
      </dgm:t>
    </dgm:pt>
    <dgm:pt modelId="{653C8300-5616-7140-9AF0-A8A3F4E37ED9}" type="sibTrans" cxnId="{E85307E3-3F20-1A47-989A-D4B5CB648808}">
      <dgm:prSet/>
      <dgm:spPr/>
      <dgm:t>
        <a:bodyPr/>
        <a:lstStyle/>
        <a:p>
          <a:endParaRPr lang="en-GB" sz="1200">
            <a:latin typeface="Monaco" pitchFamily="2" charset="77"/>
          </a:endParaRPr>
        </a:p>
      </dgm:t>
    </dgm:pt>
    <dgm:pt modelId="{A86A9772-F5EA-564D-9E42-0A9C3BA4C0A7}">
      <dgm:prSet phldrT="[Text]" custT="1"/>
      <dgm:spPr/>
      <dgm:t>
        <a:bodyPr/>
        <a:lstStyle/>
        <a:p>
          <a:r>
            <a:rPr lang="en-GB" sz="1200" dirty="0">
              <a:latin typeface="Monaco" pitchFamily="2" charset="77"/>
            </a:rPr>
            <a:t>Validate</a:t>
          </a:r>
        </a:p>
      </dgm:t>
    </dgm:pt>
    <dgm:pt modelId="{BA894CE4-53F9-2649-94E2-ABDAA1EF6EED}" type="parTrans" cxnId="{51F7568A-83F2-CB4B-A239-CB58D7B4187C}">
      <dgm:prSet/>
      <dgm:spPr/>
      <dgm:t>
        <a:bodyPr/>
        <a:lstStyle/>
        <a:p>
          <a:endParaRPr lang="en-GB" sz="1200">
            <a:latin typeface="Monaco" pitchFamily="2" charset="77"/>
          </a:endParaRPr>
        </a:p>
      </dgm:t>
    </dgm:pt>
    <dgm:pt modelId="{F89AE7FB-C539-CD4F-9CFD-8B637067DBAD}" type="sibTrans" cxnId="{51F7568A-83F2-CB4B-A239-CB58D7B4187C}">
      <dgm:prSet/>
      <dgm:spPr/>
      <dgm:t>
        <a:bodyPr/>
        <a:lstStyle/>
        <a:p>
          <a:endParaRPr lang="en-GB" sz="1200">
            <a:latin typeface="Monaco" pitchFamily="2" charset="77"/>
          </a:endParaRPr>
        </a:p>
      </dgm:t>
    </dgm:pt>
    <dgm:pt modelId="{90D0E668-C534-9E4A-A48A-A0FE6FB3472D}">
      <dgm:prSet phldrT="[Text]" custT="1"/>
      <dgm:spPr/>
      <dgm:t>
        <a:bodyPr/>
        <a:lstStyle/>
        <a:p>
          <a:r>
            <a:rPr lang="en-GB" sz="1200" dirty="0">
              <a:latin typeface="Monaco" pitchFamily="2" charset="77"/>
            </a:rPr>
            <a:t>Fix</a:t>
          </a:r>
        </a:p>
      </dgm:t>
    </dgm:pt>
    <dgm:pt modelId="{81D75AC7-0CBA-6B48-90B9-D287FF70A5A1}" type="parTrans" cxnId="{B8850D1D-1896-D140-9619-14E220847F73}">
      <dgm:prSet/>
      <dgm:spPr/>
      <dgm:t>
        <a:bodyPr/>
        <a:lstStyle/>
        <a:p>
          <a:endParaRPr lang="en-GB" sz="1200">
            <a:latin typeface="Monaco" pitchFamily="2" charset="77"/>
          </a:endParaRPr>
        </a:p>
      </dgm:t>
    </dgm:pt>
    <dgm:pt modelId="{74BCECF4-3605-DF4C-9002-E4AF9287AACC}" type="sibTrans" cxnId="{B8850D1D-1896-D140-9619-14E220847F73}">
      <dgm:prSet/>
      <dgm:spPr/>
      <dgm:t>
        <a:bodyPr/>
        <a:lstStyle/>
        <a:p>
          <a:endParaRPr lang="en-GB" sz="1200">
            <a:latin typeface="Monaco" pitchFamily="2" charset="77"/>
          </a:endParaRPr>
        </a:p>
      </dgm:t>
    </dgm:pt>
    <dgm:pt modelId="{F7B11624-D3F9-9648-A1F1-CC8C6DBCC8BB}">
      <dgm:prSet phldrT="[Text]" custT="1"/>
      <dgm:spPr/>
      <dgm:t>
        <a:bodyPr/>
        <a:lstStyle/>
        <a:p>
          <a:r>
            <a:rPr lang="en-GB" sz="1200" dirty="0">
              <a:latin typeface="Monaco" pitchFamily="2" charset="77"/>
            </a:rPr>
            <a:t>Reboot</a:t>
          </a:r>
        </a:p>
      </dgm:t>
    </dgm:pt>
    <dgm:pt modelId="{836382C3-4F90-1F4A-A316-B7CA85D7E1A6}" type="parTrans" cxnId="{8ED442A1-A8B5-0245-8DA5-B7DA413B3DE1}">
      <dgm:prSet/>
      <dgm:spPr/>
      <dgm:t>
        <a:bodyPr/>
        <a:lstStyle/>
        <a:p>
          <a:endParaRPr lang="en-GB" sz="1200">
            <a:latin typeface="Monaco" pitchFamily="2" charset="77"/>
          </a:endParaRPr>
        </a:p>
      </dgm:t>
    </dgm:pt>
    <dgm:pt modelId="{34F0F196-D786-124C-9B39-2CDF185A99E5}" type="sibTrans" cxnId="{8ED442A1-A8B5-0245-8DA5-B7DA413B3DE1}">
      <dgm:prSet/>
      <dgm:spPr/>
      <dgm:t>
        <a:bodyPr/>
        <a:lstStyle/>
        <a:p>
          <a:endParaRPr lang="en-GB" sz="1200">
            <a:latin typeface="Monaco" pitchFamily="2" charset="77"/>
          </a:endParaRPr>
        </a:p>
      </dgm:t>
    </dgm:pt>
    <dgm:pt modelId="{30010A9D-2D32-1B45-BAFF-DB69865C131F}">
      <dgm:prSet phldrT="[Text]" custT="1"/>
      <dgm:spPr/>
      <dgm:t>
        <a:bodyPr/>
        <a:lstStyle/>
        <a:p>
          <a:r>
            <a:rPr lang="en-GB" sz="1200" dirty="0">
              <a:latin typeface="Monaco" pitchFamily="2" charset="77"/>
            </a:rPr>
            <a:t>Happily Research After…?</a:t>
          </a:r>
        </a:p>
      </dgm:t>
    </dgm:pt>
    <dgm:pt modelId="{A8728816-CD66-514B-8381-B6E69624B84B}" type="parTrans" cxnId="{BE04947E-F694-0E44-9EE3-5F565A50B2E7}">
      <dgm:prSet/>
      <dgm:spPr/>
      <dgm:t>
        <a:bodyPr/>
        <a:lstStyle/>
        <a:p>
          <a:endParaRPr lang="en-GB" sz="1200">
            <a:latin typeface="Monaco" pitchFamily="2" charset="77"/>
          </a:endParaRPr>
        </a:p>
      </dgm:t>
    </dgm:pt>
    <dgm:pt modelId="{A8C4A434-459F-314C-AC69-4F796D31C34B}" type="sibTrans" cxnId="{BE04947E-F694-0E44-9EE3-5F565A50B2E7}">
      <dgm:prSet/>
      <dgm:spPr/>
      <dgm:t>
        <a:bodyPr/>
        <a:lstStyle/>
        <a:p>
          <a:endParaRPr lang="en-GB" sz="1200">
            <a:latin typeface="Monaco" pitchFamily="2" charset="77"/>
          </a:endParaRPr>
        </a:p>
      </dgm:t>
    </dgm:pt>
    <dgm:pt modelId="{88428BC4-CFAC-3C43-B821-06226475499C}" type="pres">
      <dgm:prSet presAssocID="{2A91363A-D576-C64E-B628-1F8E10673FEF}" presName="Name0" presStyleCnt="0">
        <dgm:presLayoutVars>
          <dgm:dir/>
          <dgm:resizeHandles val="exact"/>
        </dgm:presLayoutVars>
      </dgm:prSet>
      <dgm:spPr/>
    </dgm:pt>
    <dgm:pt modelId="{4293B631-7E69-844E-A83B-08B9043AA0B4}" type="pres">
      <dgm:prSet presAssocID="{7F0A2047-E819-D840-A95A-300FD2A30919}" presName="parTxOnly" presStyleLbl="node1" presStyleIdx="0" presStyleCnt="8" custScaleX="68745">
        <dgm:presLayoutVars>
          <dgm:bulletEnabled val="1"/>
        </dgm:presLayoutVars>
      </dgm:prSet>
      <dgm:spPr/>
    </dgm:pt>
    <dgm:pt modelId="{C7FCC8D5-0E5A-0544-86E1-DA718D2D2374}" type="pres">
      <dgm:prSet presAssocID="{02A9D3CE-18C3-1F49-9EA6-57C167725E04}" presName="parSpace" presStyleCnt="0"/>
      <dgm:spPr/>
    </dgm:pt>
    <dgm:pt modelId="{708872A3-E14C-C044-8366-0FEEE8F70B55}" type="pres">
      <dgm:prSet presAssocID="{6035C827-9096-BD41-BD53-F072C609377B}" presName="parTxOnly" presStyleLbl="node1" presStyleIdx="1" presStyleCnt="8" custScaleX="189319">
        <dgm:presLayoutVars>
          <dgm:bulletEnabled val="1"/>
        </dgm:presLayoutVars>
      </dgm:prSet>
      <dgm:spPr/>
    </dgm:pt>
    <dgm:pt modelId="{8EE555E6-42C7-A443-910F-6E239F6153C3}" type="pres">
      <dgm:prSet presAssocID="{6A600B82-AA28-DA4F-920F-26B0BA2ECD93}" presName="parSpace" presStyleCnt="0"/>
      <dgm:spPr/>
    </dgm:pt>
    <dgm:pt modelId="{EDB1E80D-DE61-1B4E-B68F-189BDD616D34}" type="pres">
      <dgm:prSet presAssocID="{16537ABC-0217-AF40-BB87-E289A1359220}" presName="parTxOnly" presStyleLbl="node1" presStyleIdx="2" presStyleCnt="8">
        <dgm:presLayoutVars>
          <dgm:bulletEnabled val="1"/>
        </dgm:presLayoutVars>
      </dgm:prSet>
      <dgm:spPr/>
    </dgm:pt>
    <dgm:pt modelId="{B6EE1642-FBF1-CE46-A655-21FA9D3C91AE}" type="pres">
      <dgm:prSet presAssocID="{5D13DF07-0AF6-A745-8A2C-231443706CF9}" presName="parSpace" presStyleCnt="0"/>
      <dgm:spPr/>
    </dgm:pt>
    <dgm:pt modelId="{C2102616-B462-5242-94E3-4FC55CC9F5A1}" type="pres">
      <dgm:prSet presAssocID="{A86A9772-F5EA-564D-9E42-0A9C3BA4C0A7}" presName="parTxOnly" presStyleLbl="node1" presStyleIdx="3" presStyleCnt="8">
        <dgm:presLayoutVars>
          <dgm:bulletEnabled val="1"/>
        </dgm:presLayoutVars>
      </dgm:prSet>
      <dgm:spPr/>
    </dgm:pt>
    <dgm:pt modelId="{8A5B3EE4-3129-6542-AA86-9AE3CD84DCC8}" type="pres">
      <dgm:prSet presAssocID="{F89AE7FB-C539-CD4F-9CFD-8B637067DBAD}" presName="parSpace" presStyleCnt="0"/>
      <dgm:spPr/>
    </dgm:pt>
    <dgm:pt modelId="{9F93E02A-9A6A-424C-88AE-448E4ED0A788}" type="pres">
      <dgm:prSet presAssocID="{9A78ABA8-4B45-0A46-883D-4A460E0E15F0}" presName="parTxOnly" presStyleLbl="node1" presStyleIdx="4" presStyleCnt="8" custScaleX="171788">
        <dgm:presLayoutVars>
          <dgm:bulletEnabled val="1"/>
        </dgm:presLayoutVars>
      </dgm:prSet>
      <dgm:spPr/>
    </dgm:pt>
    <dgm:pt modelId="{B3CE9B21-F9F5-F647-A13E-DEB49DB4F663}" type="pres">
      <dgm:prSet presAssocID="{653C8300-5616-7140-9AF0-A8A3F4E37ED9}" presName="parSpace" presStyleCnt="0"/>
      <dgm:spPr/>
    </dgm:pt>
    <dgm:pt modelId="{ACD55616-3697-FA49-B655-BF6C0AD73010}" type="pres">
      <dgm:prSet presAssocID="{90D0E668-C534-9E4A-A48A-A0FE6FB3472D}" presName="parTxOnly" presStyleLbl="node1" presStyleIdx="5" presStyleCnt="8">
        <dgm:presLayoutVars>
          <dgm:bulletEnabled val="1"/>
        </dgm:presLayoutVars>
      </dgm:prSet>
      <dgm:spPr/>
    </dgm:pt>
    <dgm:pt modelId="{00EB130F-8584-7B4A-840E-6D9B5B14D2C1}" type="pres">
      <dgm:prSet presAssocID="{74BCECF4-3605-DF4C-9002-E4AF9287AACC}" presName="parSpace" presStyleCnt="0"/>
      <dgm:spPr/>
    </dgm:pt>
    <dgm:pt modelId="{D76680E1-5549-ED43-B876-4DF004817976}" type="pres">
      <dgm:prSet presAssocID="{F7B11624-D3F9-9648-A1F1-CC8C6DBCC8BB}" presName="parTxOnly" presStyleLbl="node1" presStyleIdx="6" presStyleCnt="8">
        <dgm:presLayoutVars>
          <dgm:bulletEnabled val="1"/>
        </dgm:presLayoutVars>
      </dgm:prSet>
      <dgm:spPr/>
    </dgm:pt>
    <dgm:pt modelId="{9CB7BA54-7F9E-524F-BB85-4A31E126B7AB}" type="pres">
      <dgm:prSet presAssocID="{34F0F196-D786-124C-9B39-2CDF185A99E5}" presName="parSpace" presStyleCnt="0"/>
      <dgm:spPr/>
    </dgm:pt>
    <dgm:pt modelId="{4963255C-C92E-D84E-B42E-31373D9898DD}" type="pres">
      <dgm:prSet presAssocID="{30010A9D-2D32-1B45-BAFF-DB69865C131F}" presName="parTxOnly" presStyleLbl="node1" presStyleIdx="7" presStyleCnt="8" custScaleX="191465">
        <dgm:presLayoutVars>
          <dgm:bulletEnabled val="1"/>
        </dgm:presLayoutVars>
      </dgm:prSet>
      <dgm:spPr/>
    </dgm:pt>
  </dgm:ptLst>
  <dgm:cxnLst>
    <dgm:cxn modelId="{B8850D1D-1896-D140-9619-14E220847F73}" srcId="{2A91363A-D576-C64E-B628-1F8E10673FEF}" destId="{90D0E668-C534-9E4A-A48A-A0FE6FB3472D}" srcOrd="5" destOrd="0" parTransId="{81D75AC7-0CBA-6B48-90B9-D287FF70A5A1}" sibTransId="{74BCECF4-3605-DF4C-9002-E4AF9287AACC}"/>
    <dgm:cxn modelId="{BADB4125-243B-684B-B805-7DEE3DB909EF}" srcId="{2A91363A-D576-C64E-B628-1F8E10673FEF}" destId="{6035C827-9096-BD41-BD53-F072C609377B}" srcOrd="1" destOrd="0" parTransId="{CD57544B-92D0-D844-9796-3A87650B796E}" sibTransId="{6A600B82-AA28-DA4F-920F-26B0BA2ECD93}"/>
    <dgm:cxn modelId="{5E1B8F4C-D1B5-1241-96C1-37CC0B86EE49}" srcId="{2A91363A-D576-C64E-B628-1F8E10673FEF}" destId="{16537ABC-0217-AF40-BB87-E289A1359220}" srcOrd="2" destOrd="0" parTransId="{C1288E5E-90FE-3D44-90DA-DBCE4437AE83}" sibTransId="{5D13DF07-0AF6-A745-8A2C-231443706CF9}"/>
    <dgm:cxn modelId="{56F28456-988D-2544-8A23-C0F957DC782B}" type="presOf" srcId="{7F0A2047-E819-D840-A95A-300FD2A30919}" destId="{4293B631-7E69-844E-A83B-08B9043AA0B4}" srcOrd="0" destOrd="0" presId="urn:microsoft.com/office/officeart/2005/8/layout/hChevron3"/>
    <dgm:cxn modelId="{9EE4F459-7679-AE41-A874-CB115A8CDC51}" type="presOf" srcId="{A86A9772-F5EA-564D-9E42-0A9C3BA4C0A7}" destId="{C2102616-B462-5242-94E3-4FC55CC9F5A1}" srcOrd="0" destOrd="0" presId="urn:microsoft.com/office/officeart/2005/8/layout/hChevron3"/>
    <dgm:cxn modelId="{BE04947E-F694-0E44-9EE3-5F565A50B2E7}" srcId="{2A91363A-D576-C64E-B628-1F8E10673FEF}" destId="{30010A9D-2D32-1B45-BAFF-DB69865C131F}" srcOrd="7" destOrd="0" parTransId="{A8728816-CD66-514B-8381-B6E69624B84B}" sibTransId="{A8C4A434-459F-314C-AC69-4F796D31C34B}"/>
    <dgm:cxn modelId="{51F7568A-83F2-CB4B-A239-CB58D7B4187C}" srcId="{2A91363A-D576-C64E-B628-1F8E10673FEF}" destId="{A86A9772-F5EA-564D-9E42-0A9C3BA4C0A7}" srcOrd="3" destOrd="0" parTransId="{BA894CE4-53F9-2649-94E2-ABDAA1EF6EED}" sibTransId="{F89AE7FB-C539-CD4F-9CFD-8B637067DBAD}"/>
    <dgm:cxn modelId="{17E1068E-E918-FB4E-B183-EAA302F4DEDB}" type="presOf" srcId="{9A78ABA8-4B45-0A46-883D-4A460E0E15F0}" destId="{9F93E02A-9A6A-424C-88AE-448E4ED0A788}" srcOrd="0" destOrd="0" presId="urn:microsoft.com/office/officeart/2005/8/layout/hChevron3"/>
    <dgm:cxn modelId="{9732CA91-3514-CC40-9E17-096EC08D8E64}" type="presOf" srcId="{16537ABC-0217-AF40-BB87-E289A1359220}" destId="{EDB1E80D-DE61-1B4E-B68F-189BDD616D34}" srcOrd="0" destOrd="0" presId="urn:microsoft.com/office/officeart/2005/8/layout/hChevron3"/>
    <dgm:cxn modelId="{8ED442A1-A8B5-0245-8DA5-B7DA413B3DE1}" srcId="{2A91363A-D576-C64E-B628-1F8E10673FEF}" destId="{F7B11624-D3F9-9648-A1F1-CC8C6DBCC8BB}" srcOrd="6" destOrd="0" parTransId="{836382C3-4F90-1F4A-A316-B7CA85D7E1A6}" sibTransId="{34F0F196-D786-124C-9B39-2CDF185A99E5}"/>
    <dgm:cxn modelId="{2EAC35AC-9BFF-754C-BF46-F9738546A2CA}" type="presOf" srcId="{6035C827-9096-BD41-BD53-F072C609377B}" destId="{708872A3-E14C-C044-8366-0FEEE8F70B55}" srcOrd="0" destOrd="0" presId="urn:microsoft.com/office/officeart/2005/8/layout/hChevron3"/>
    <dgm:cxn modelId="{1CE14DB1-3E64-2A4F-A098-5B2B14A845A4}" type="presOf" srcId="{30010A9D-2D32-1B45-BAFF-DB69865C131F}" destId="{4963255C-C92E-D84E-B42E-31373D9898DD}" srcOrd="0" destOrd="0" presId="urn:microsoft.com/office/officeart/2005/8/layout/hChevron3"/>
    <dgm:cxn modelId="{F971D4BF-9885-144F-A6CB-765E77AEB272}" srcId="{2A91363A-D576-C64E-B628-1F8E10673FEF}" destId="{7F0A2047-E819-D840-A95A-300FD2A30919}" srcOrd="0" destOrd="0" parTransId="{4EB4E192-14B4-C44E-8860-156554742BB9}" sibTransId="{02A9D3CE-18C3-1F49-9EA6-57C167725E04}"/>
    <dgm:cxn modelId="{97D559C1-2890-E440-B2AE-3D0CB0924502}" type="presOf" srcId="{2A91363A-D576-C64E-B628-1F8E10673FEF}" destId="{88428BC4-CFAC-3C43-B821-06226475499C}" srcOrd="0" destOrd="0" presId="urn:microsoft.com/office/officeart/2005/8/layout/hChevron3"/>
    <dgm:cxn modelId="{46EB5BCB-EC6E-3D41-8D1F-CAA094128E13}" type="presOf" srcId="{90D0E668-C534-9E4A-A48A-A0FE6FB3472D}" destId="{ACD55616-3697-FA49-B655-BF6C0AD73010}" srcOrd="0" destOrd="0" presId="urn:microsoft.com/office/officeart/2005/8/layout/hChevron3"/>
    <dgm:cxn modelId="{B927D3D3-6970-014F-9110-26BA4A11F413}" type="presOf" srcId="{F7B11624-D3F9-9648-A1F1-CC8C6DBCC8BB}" destId="{D76680E1-5549-ED43-B876-4DF004817976}" srcOrd="0" destOrd="0" presId="urn:microsoft.com/office/officeart/2005/8/layout/hChevron3"/>
    <dgm:cxn modelId="{E85307E3-3F20-1A47-989A-D4B5CB648808}" srcId="{2A91363A-D576-C64E-B628-1F8E10673FEF}" destId="{9A78ABA8-4B45-0A46-883D-4A460E0E15F0}" srcOrd="4" destOrd="0" parTransId="{C679D361-FC3C-6E40-B6AA-8E00FFA69FF6}" sibTransId="{653C8300-5616-7140-9AF0-A8A3F4E37ED9}"/>
    <dgm:cxn modelId="{1C39973A-D629-FC4A-939E-8E0297E44056}" type="presParOf" srcId="{88428BC4-CFAC-3C43-B821-06226475499C}" destId="{4293B631-7E69-844E-A83B-08B9043AA0B4}" srcOrd="0" destOrd="0" presId="urn:microsoft.com/office/officeart/2005/8/layout/hChevron3"/>
    <dgm:cxn modelId="{73929AA5-B6CD-6E4B-8F0D-A4F3FB1FED51}" type="presParOf" srcId="{88428BC4-CFAC-3C43-B821-06226475499C}" destId="{C7FCC8D5-0E5A-0544-86E1-DA718D2D2374}" srcOrd="1" destOrd="0" presId="urn:microsoft.com/office/officeart/2005/8/layout/hChevron3"/>
    <dgm:cxn modelId="{28F48AC4-1F1B-A149-99AE-9F09F6942C3D}" type="presParOf" srcId="{88428BC4-CFAC-3C43-B821-06226475499C}" destId="{708872A3-E14C-C044-8366-0FEEE8F70B55}" srcOrd="2" destOrd="0" presId="urn:microsoft.com/office/officeart/2005/8/layout/hChevron3"/>
    <dgm:cxn modelId="{9AFB4B1C-4575-6644-A851-1E82C8D0EAB8}" type="presParOf" srcId="{88428BC4-CFAC-3C43-B821-06226475499C}" destId="{8EE555E6-42C7-A443-910F-6E239F6153C3}" srcOrd="3" destOrd="0" presId="urn:microsoft.com/office/officeart/2005/8/layout/hChevron3"/>
    <dgm:cxn modelId="{1B33A43B-4E52-3C4D-8BE3-ED79609A82A6}" type="presParOf" srcId="{88428BC4-CFAC-3C43-B821-06226475499C}" destId="{EDB1E80D-DE61-1B4E-B68F-189BDD616D34}" srcOrd="4" destOrd="0" presId="urn:microsoft.com/office/officeart/2005/8/layout/hChevron3"/>
    <dgm:cxn modelId="{1446E6B6-5EEA-9249-8017-5ADCBF846069}" type="presParOf" srcId="{88428BC4-CFAC-3C43-B821-06226475499C}" destId="{B6EE1642-FBF1-CE46-A655-21FA9D3C91AE}" srcOrd="5" destOrd="0" presId="urn:microsoft.com/office/officeart/2005/8/layout/hChevron3"/>
    <dgm:cxn modelId="{7C066AB4-D56D-4A4C-8832-F1E1F835059F}" type="presParOf" srcId="{88428BC4-CFAC-3C43-B821-06226475499C}" destId="{C2102616-B462-5242-94E3-4FC55CC9F5A1}" srcOrd="6" destOrd="0" presId="urn:microsoft.com/office/officeart/2005/8/layout/hChevron3"/>
    <dgm:cxn modelId="{F82E907C-8595-4D44-A3E7-DCEE88E5EFBA}" type="presParOf" srcId="{88428BC4-CFAC-3C43-B821-06226475499C}" destId="{8A5B3EE4-3129-6542-AA86-9AE3CD84DCC8}" srcOrd="7" destOrd="0" presId="urn:microsoft.com/office/officeart/2005/8/layout/hChevron3"/>
    <dgm:cxn modelId="{A8B02A01-7332-6F44-A873-0603E2E6BF39}" type="presParOf" srcId="{88428BC4-CFAC-3C43-B821-06226475499C}" destId="{9F93E02A-9A6A-424C-88AE-448E4ED0A788}" srcOrd="8" destOrd="0" presId="urn:microsoft.com/office/officeart/2005/8/layout/hChevron3"/>
    <dgm:cxn modelId="{BEF22257-BC42-DE48-850E-838765F9D0A4}" type="presParOf" srcId="{88428BC4-CFAC-3C43-B821-06226475499C}" destId="{B3CE9B21-F9F5-F647-A13E-DEB49DB4F663}" srcOrd="9" destOrd="0" presId="urn:microsoft.com/office/officeart/2005/8/layout/hChevron3"/>
    <dgm:cxn modelId="{5E282A48-5492-064C-B741-343C9A402F79}" type="presParOf" srcId="{88428BC4-CFAC-3C43-B821-06226475499C}" destId="{ACD55616-3697-FA49-B655-BF6C0AD73010}" srcOrd="10" destOrd="0" presId="urn:microsoft.com/office/officeart/2005/8/layout/hChevron3"/>
    <dgm:cxn modelId="{8B36645D-6275-1340-B165-0172337E481E}" type="presParOf" srcId="{88428BC4-CFAC-3C43-B821-06226475499C}" destId="{00EB130F-8584-7B4A-840E-6D9B5B14D2C1}" srcOrd="11" destOrd="0" presId="urn:microsoft.com/office/officeart/2005/8/layout/hChevron3"/>
    <dgm:cxn modelId="{D0EACB3E-9939-FC40-B997-3371A080BD66}" type="presParOf" srcId="{88428BC4-CFAC-3C43-B821-06226475499C}" destId="{D76680E1-5549-ED43-B876-4DF004817976}" srcOrd="12" destOrd="0" presId="urn:microsoft.com/office/officeart/2005/8/layout/hChevron3"/>
    <dgm:cxn modelId="{F07EEB90-9DF2-4B44-B75A-8B13E0CBA084}" type="presParOf" srcId="{88428BC4-CFAC-3C43-B821-06226475499C}" destId="{9CB7BA54-7F9E-524F-BB85-4A31E126B7AB}" srcOrd="13" destOrd="0" presId="urn:microsoft.com/office/officeart/2005/8/layout/hChevron3"/>
    <dgm:cxn modelId="{382B0FC5-2B7B-3D41-BDB4-DFC43308C519}" type="presParOf" srcId="{88428BC4-CFAC-3C43-B821-06226475499C}" destId="{4963255C-C92E-D84E-B42E-31373D9898DD}" srcOrd="1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A91363A-D576-C64E-B628-1F8E10673FEF}" type="doc">
      <dgm:prSet loTypeId="urn:microsoft.com/office/officeart/2005/8/layout/hChevron3" loCatId="" qsTypeId="urn:microsoft.com/office/officeart/2005/8/quickstyle/simple1" qsCatId="simple" csTypeId="urn:microsoft.com/office/officeart/2005/8/colors/accent1_2" csCatId="accent1" phldr="1"/>
      <dgm:spPr/>
    </dgm:pt>
    <dgm:pt modelId="{7F0A2047-E819-D840-A95A-300FD2A30919}">
      <dgm:prSet phldrT="[Text]" custT="1"/>
      <dgm:spPr/>
      <dgm:t>
        <a:bodyPr/>
        <a:lstStyle/>
        <a:p>
          <a:r>
            <a:rPr lang="en-GB" sz="1200" dirty="0">
              <a:latin typeface="Monaco" pitchFamily="2" charset="77"/>
            </a:rPr>
            <a:t>Collect</a:t>
          </a:r>
        </a:p>
      </dgm:t>
    </dgm:pt>
    <dgm:pt modelId="{4EB4E192-14B4-C44E-8860-156554742BB9}" type="parTrans" cxnId="{F971D4BF-9885-144F-A6CB-765E77AEB272}">
      <dgm:prSet/>
      <dgm:spPr/>
      <dgm:t>
        <a:bodyPr/>
        <a:lstStyle/>
        <a:p>
          <a:endParaRPr lang="en-GB" sz="1200">
            <a:latin typeface="Monaco" pitchFamily="2" charset="77"/>
          </a:endParaRPr>
        </a:p>
      </dgm:t>
    </dgm:pt>
    <dgm:pt modelId="{02A9D3CE-18C3-1F49-9EA6-57C167725E04}" type="sibTrans" cxnId="{F971D4BF-9885-144F-A6CB-765E77AEB272}">
      <dgm:prSet/>
      <dgm:spPr/>
      <dgm:t>
        <a:bodyPr/>
        <a:lstStyle/>
        <a:p>
          <a:endParaRPr lang="en-GB" sz="1200">
            <a:latin typeface="Monaco" pitchFamily="2" charset="77"/>
          </a:endParaRPr>
        </a:p>
      </dgm:t>
    </dgm:pt>
    <dgm:pt modelId="{6035C827-9096-BD41-BD53-F072C609377B}">
      <dgm:prSet phldrT="[Text]" custT="1"/>
      <dgm:spPr/>
      <dgm:t>
        <a:bodyPr/>
        <a:lstStyle/>
        <a:p>
          <a:r>
            <a:rPr lang="en-GB" sz="1200" dirty="0">
              <a:latin typeface="Monaco" pitchFamily="2" charset="77"/>
            </a:rPr>
            <a:t>Import &amp; Prepare</a:t>
          </a:r>
        </a:p>
      </dgm:t>
    </dgm:pt>
    <dgm:pt modelId="{CD57544B-92D0-D844-9796-3A87650B796E}" type="parTrans" cxnId="{BADB4125-243B-684B-B805-7DEE3DB909EF}">
      <dgm:prSet/>
      <dgm:spPr/>
      <dgm:t>
        <a:bodyPr/>
        <a:lstStyle/>
        <a:p>
          <a:endParaRPr lang="en-GB" sz="1200">
            <a:latin typeface="Monaco" pitchFamily="2" charset="77"/>
          </a:endParaRPr>
        </a:p>
      </dgm:t>
    </dgm:pt>
    <dgm:pt modelId="{6A600B82-AA28-DA4F-920F-26B0BA2ECD93}" type="sibTrans" cxnId="{BADB4125-243B-684B-B805-7DEE3DB909EF}">
      <dgm:prSet/>
      <dgm:spPr/>
      <dgm:t>
        <a:bodyPr/>
        <a:lstStyle/>
        <a:p>
          <a:endParaRPr lang="en-GB" sz="1200">
            <a:latin typeface="Monaco" pitchFamily="2" charset="77"/>
          </a:endParaRPr>
        </a:p>
      </dgm:t>
    </dgm:pt>
    <dgm:pt modelId="{16537ABC-0217-AF40-BB87-E289A1359220}">
      <dgm:prSet phldrT="[Text]" custT="1"/>
      <dgm:spPr/>
      <dgm:t>
        <a:bodyPr/>
        <a:lstStyle/>
        <a:p>
          <a:r>
            <a:rPr lang="en-GB" sz="1200" dirty="0">
              <a:latin typeface="Monaco" pitchFamily="2" charset="77"/>
            </a:rPr>
            <a:t>Harmonise</a:t>
          </a:r>
        </a:p>
      </dgm:t>
    </dgm:pt>
    <dgm:pt modelId="{C1288E5E-90FE-3D44-90DA-DBCE4437AE83}" type="parTrans" cxnId="{5E1B8F4C-D1B5-1241-96C1-37CC0B86EE49}">
      <dgm:prSet/>
      <dgm:spPr/>
      <dgm:t>
        <a:bodyPr/>
        <a:lstStyle/>
        <a:p>
          <a:endParaRPr lang="en-GB" sz="1200">
            <a:latin typeface="Monaco" pitchFamily="2" charset="77"/>
          </a:endParaRPr>
        </a:p>
      </dgm:t>
    </dgm:pt>
    <dgm:pt modelId="{5D13DF07-0AF6-A745-8A2C-231443706CF9}" type="sibTrans" cxnId="{5E1B8F4C-D1B5-1241-96C1-37CC0B86EE49}">
      <dgm:prSet/>
      <dgm:spPr/>
      <dgm:t>
        <a:bodyPr/>
        <a:lstStyle/>
        <a:p>
          <a:endParaRPr lang="en-GB" sz="1200">
            <a:latin typeface="Monaco" pitchFamily="2" charset="77"/>
          </a:endParaRPr>
        </a:p>
      </dgm:t>
    </dgm:pt>
    <dgm:pt modelId="{9A78ABA8-4B45-0A46-883D-4A460E0E15F0}">
      <dgm:prSet phldrT="[Text]" custT="1"/>
      <dgm:spPr/>
      <dgm:t>
        <a:bodyPr/>
        <a:lstStyle/>
        <a:p>
          <a:r>
            <a:rPr lang="en-GB" sz="1200" dirty="0">
              <a:latin typeface="Monaco" pitchFamily="2" charset="77"/>
            </a:rPr>
            <a:t>ERROR!</a:t>
          </a:r>
        </a:p>
      </dgm:t>
    </dgm:pt>
    <dgm:pt modelId="{C679D361-FC3C-6E40-B6AA-8E00FFA69FF6}" type="parTrans" cxnId="{E85307E3-3F20-1A47-989A-D4B5CB648808}">
      <dgm:prSet/>
      <dgm:spPr/>
      <dgm:t>
        <a:bodyPr/>
        <a:lstStyle/>
        <a:p>
          <a:endParaRPr lang="en-GB" sz="1200">
            <a:latin typeface="Monaco" pitchFamily="2" charset="77"/>
          </a:endParaRPr>
        </a:p>
      </dgm:t>
    </dgm:pt>
    <dgm:pt modelId="{653C8300-5616-7140-9AF0-A8A3F4E37ED9}" type="sibTrans" cxnId="{E85307E3-3F20-1A47-989A-D4B5CB648808}">
      <dgm:prSet/>
      <dgm:spPr/>
      <dgm:t>
        <a:bodyPr/>
        <a:lstStyle/>
        <a:p>
          <a:endParaRPr lang="en-GB" sz="1200">
            <a:latin typeface="Monaco" pitchFamily="2" charset="77"/>
          </a:endParaRPr>
        </a:p>
      </dgm:t>
    </dgm:pt>
    <dgm:pt modelId="{A86A9772-F5EA-564D-9E42-0A9C3BA4C0A7}">
      <dgm:prSet phldrT="[Text]" custT="1"/>
      <dgm:spPr/>
      <dgm:t>
        <a:bodyPr/>
        <a:lstStyle/>
        <a:p>
          <a:r>
            <a:rPr lang="en-GB" sz="1200" dirty="0">
              <a:latin typeface="Monaco" pitchFamily="2" charset="77"/>
            </a:rPr>
            <a:t>Validate</a:t>
          </a:r>
        </a:p>
      </dgm:t>
    </dgm:pt>
    <dgm:pt modelId="{BA894CE4-53F9-2649-94E2-ABDAA1EF6EED}" type="parTrans" cxnId="{51F7568A-83F2-CB4B-A239-CB58D7B4187C}">
      <dgm:prSet/>
      <dgm:spPr/>
      <dgm:t>
        <a:bodyPr/>
        <a:lstStyle/>
        <a:p>
          <a:endParaRPr lang="en-GB" sz="1200">
            <a:latin typeface="Monaco" pitchFamily="2" charset="77"/>
          </a:endParaRPr>
        </a:p>
      </dgm:t>
    </dgm:pt>
    <dgm:pt modelId="{F89AE7FB-C539-CD4F-9CFD-8B637067DBAD}" type="sibTrans" cxnId="{51F7568A-83F2-CB4B-A239-CB58D7B4187C}">
      <dgm:prSet/>
      <dgm:spPr/>
      <dgm:t>
        <a:bodyPr/>
        <a:lstStyle/>
        <a:p>
          <a:endParaRPr lang="en-GB" sz="1200">
            <a:latin typeface="Monaco" pitchFamily="2" charset="77"/>
          </a:endParaRPr>
        </a:p>
      </dgm:t>
    </dgm:pt>
    <dgm:pt modelId="{90D0E668-C534-9E4A-A48A-A0FE6FB3472D}">
      <dgm:prSet phldrT="[Text]" custT="1"/>
      <dgm:spPr/>
      <dgm:t>
        <a:bodyPr/>
        <a:lstStyle/>
        <a:p>
          <a:r>
            <a:rPr lang="en-GB" sz="1200" dirty="0">
              <a:latin typeface="Monaco" pitchFamily="2" charset="77"/>
            </a:rPr>
            <a:t>Fix</a:t>
          </a:r>
        </a:p>
      </dgm:t>
    </dgm:pt>
    <dgm:pt modelId="{81D75AC7-0CBA-6B48-90B9-D287FF70A5A1}" type="parTrans" cxnId="{B8850D1D-1896-D140-9619-14E220847F73}">
      <dgm:prSet/>
      <dgm:spPr/>
      <dgm:t>
        <a:bodyPr/>
        <a:lstStyle/>
        <a:p>
          <a:endParaRPr lang="en-GB" sz="1200">
            <a:latin typeface="Monaco" pitchFamily="2" charset="77"/>
          </a:endParaRPr>
        </a:p>
      </dgm:t>
    </dgm:pt>
    <dgm:pt modelId="{74BCECF4-3605-DF4C-9002-E4AF9287AACC}" type="sibTrans" cxnId="{B8850D1D-1896-D140-9619-14E220847F73}">
      <dgm:prSet/>
      <dgm:spPr/>
      <dgm:t>
        <a:bodyPr/>
        <a:lstStyle/>
        <a:p>
          <a:endParaRPr lang="en-GB" sz="1200">
            <a:latin typeface="Monaco" pitchFamily="2" charset="77"/>
          </a:endParaRPr>
        </a:p>
      </dgm:t>
    </dgm:pt>
    <dgm:pt modelId="{F7B11624-D3F9-9648-A1F1-CC8C6DBCC8BB}">
      <dgm:prSet phldrT="[Text]" custT="1"/>
      <dgm:spPr/>
      <dgm:t>
        <a:bodyPr/>
        <a:lstStyle/>
        <a:p>
          <a:r>
            <a:rPr lang="en-GB" sz="1200" dirty="0">
              <a:latin typeface="Monaco" pitchFamily="2" charset="77"/>
            </a:rPr>
            <a:t>Reboot</a:t>
          </a:r>
        </a:p>
      </dgm:t>
    </dgm:pt>
    <dgm:pt modelId="{836382C3-4F90-1F4A-A316-B7CA85D7E1A6}" type="parTrans" cxnId="{8ED442A1-A8B5-0245-8DA5-B7DA413B3DE1}">
      <dgm:prSet/>
      <dgm:spPr/>
      <dgm:t>
        <a:bodyPr/>
        <a:lstStyle/>
        <a:p>
          <a:endParaRPr lang="en-GB" sz="1200">
            <a:latin typeface="Monaco" pitchFamily="2" charset="77"/>
          </a:endParaRPr>
        </a:p>
      </dgm:t>
    </dgm:pt>
    <dgm:pt modelId="{34F0F196-D786-124C-9B39-2CDF185A99E5}" type="sibTrans" cxnId="{8ED442A1-A8B5-0245-8DA5-B7DA413B3DE1}">
      <dgm:prSet/>
      <dgm:spPr/>
      <dgm:t>
        <a:bodyPr/>
        <a:lstStyle/>
        <a:p>
          <a:endParaRPr lang="en-GB" sz="1200">
            <a:latin typeface="Monaco" pitchFamily="2" charset="77"/>
          </a:endParaRPr>
        </a:p>
      </dgm:t>
    </dgm:pt>
    <dgm:pt modelId="{30010A9D-2D32-1B45-BAFF-DB69865C131F}">
      <dgm:prSet phldrT="[Text]" custT="1"/>
      <dgm:spPr/>
      <dgm:t>
        <a:bodyPr/>
        <a:lstStyle/>
        <a:p>
          <a:r>
            <a:rPr lang="en-GB" sz="1200" dirty="0">
              <a:latin typeface="Monaco" pitchFamily="2" charset="77"/>
            </a:rPr>
            <a:t>Happily Research After…?</a:t>
          </a:r>
        </a:p>
      </dgm:t>
    </dgm:pt>
    <dgm:pt modelId="{A8728816-CD66-514B-8381-B6E69624B84B}" type="parTrans" cxnId="{BE04947E-F694-0E44-9EE3-5F565A50B2E7}">
      <dgm:prSet/>
      <dgm:spPr/>
      <dgm:t>
        <a:bodyPr/>
        <a:lstStyle/>
        <a:p>
          <a:endParaRPr lang="en-GB" sz="1200">
            <a:latin typeface="Monaco" pitchFamily="2" charset="77"/>
          </a:endParaRPr>
        </a:p>
      </dgm:t>
    </dgm:pt>
    <dgm:pt modelId="{A8C4A434-459F-314C-AC69-4F796D31C34B}" type="sibTrans" cxnId="{BE04947E-F694-0E44-9EE3-5F565A50B2E7}">
      <dgm:prSet/>
      <dgm:spPr/>
      <dgm:t>
        <a:bodyPr/>
        <a:lstStyle/>
        <a:p>
          <a:endParaRPr lang="en-GB" sz="1200">
            <a:latin typeface="Monaco" pitchFamily="2" charset="77"/>
          </a:endParaRPr>
        </a:p>
      </dgm:t>
    </dgm:pt>
    <dgm:pt modelId="{88428BC4-CFAC-3C43-B821-06226475499C}" type="pres">
      <dgm:prSet presAssocID="{2A91363A-D576-C64E-B628-1F8E10673FEF}" presName="Name0" presStyleCnt="0">
        <dgm:presLayoutVars>
          <dgm:dir/>
          <dgm:resizeHandles val="exact"/>
        </dgm:presLayoutVars>
      </dgm:prSet>
      <dgm:spPr/>
    </dgm:pt>
    <dgm:pt modelId="{4293B631-7E69-844E-A83B-08B9043AA0B4}" type="pres">
      <dgm:prSet presAssocID="{7F0A2047-E819-D840-A95A-300FD2A30919}" presName="parTxOnly" presStyleLbl="node1" presStyleIdx="0" presStyleCnt="8" custScaleX="68745">
        <dgm:presLayoutVars>
          <dgm:bulletEnabled val="1"/>
        </dgm:presLayoutVars>
      </dgm:prSet>
      <dgm:spPr/>
    </dgm:pt>
    <dgm:pt modelId="{C7FCC8D5-0E5A-0544-86E1-DA718D2D2374}" type="pres">
      <dgm:prSet presAssocID="{02A9D3CE-18C3-1F49-9EA6-57C167725E04}" presName="parSpace" presStyleCnt="0"/>
      <dgm:spPr/>
    </dgm:pt>
    <dgm:pt modelId="{708872A3-E14C-C044-8366-0FEEE8F70B55}" type="pres">
      <dgm:prSet presAssocID="{6035C827-9096-BD41-BD53-F072C609377B}" presName="parTxOnly" presStyleLbl="node1" presStyleIdx="1" presStyleCnt="8" custScaleX="189319">
        <dgm:presLayoutVars>
          <dgm:bulletEnabled val="1"/>
        </dgm:presLayoutVars>
      </dgm:prSet>
      <dgm:spPr/>
    </dgm:pt>
    <dgm:pt modelId="{8EE555E6-42C7-A443-910F-6E239F6153C3}" type="pres">
      <dgm:prSet presAssocID="{6A600B82-AA28-DA4F-920F-26B0BA2ECD93}" presName="parSpace" presStyleCnt="0"/>
      <dgm:spPr/>
    </dgm:pt>
    <dgm:pt modelId="{EDB1E80D-DE61-1B4E-B68F-189BDD616D34}" type="pres">
      <dgm:prSet presAssocID="{16537ABC-0217-AF40-BB87-E289A1359220}" presName="parTxOnly" presStyleLbl="node1" presStyleIdx="2" presStyleCnt="8">
        <dgm:presLayoutVars>
          <dgm:bulletEnabled val="1"/>
        </dgm:presLayoutVars>
      </dgm:prSet>
      <dgm:spPr/>
    </dgm:pt>
    <dgm:pt modelId="{B6EE1642-FBF1-CE46-A655-21FA9D3C91AE}" type="pres">
      <dgm:prSet presAssocID="{5D13DF07-0AF6-A745-8A2C-231443706CF9}" presName="parSpace" presStyleCnt="0"/>
      <dgm:spPr/>
    </dgm:pt>
    <dgm:pt modelId="{C2102616-B462-5242-94E3-4FC55CC9F5A1}" type="pres">
      <dgm:prSet presAssocID="{A86A9772-F5EA-564D-9E42-0A9C3BA4C0A7}" presName="parTxOnly" presStyleLbl="node1" presStyleIdx="3" presStyleCnt="8">
        <dgm:presLayoutVars>
          <dgm:bulletEnabled val="1"/>
        </dgm:presLayoutVars>
      </dgm:prSet>
      <dgm:spPr/>
    </dgm:pt>
    <dgm:pt modelId="{8A5B3EE4-3129-6542-AA86-9AE3CD84DCC8}" type="pres">
      <dgm:prSet presAssocID="{F89AE7FB-C539-CD4F-9CFD-8B637067DBAD}" presName="parSpace" presStyleCnt="0"/>
      <dgm:spPr/>
    </dgm:pt>
    <dgm:pt modelId="{9F93E02A-9A6A-424C-88AE-448E4ED0A788}" type="pres">
      <dgm:prSet presAssocID="{9A78ABA8-4B45-0A46-883D-4A460E0E15F0}" presName="parTxOnly" presStyleLbl="node1" presStyleIdx="4" presStyleCnt="8" custScaleX="171788">
        <dgm:presLayoutVars>
          <dgm:bulletEnabled val="1"/>
        </dgm:presLayoutVars>
      </dgm:prSet>
      <dgm:spPr/>
    </dgm:pt>
    <dgm:pt modelId="{B3CE9B21-F9F5-F647-A13E-DEB49DB4F663}" type="pres">
      <dgm:prSet presAssocID="{653C8300-5616-7140-9AF0-A8A3F4E37ED9}" presName="parSpace" presStyleCnt="0"/>
      <dgm:spPr/>
    </dgm:pt>
    <dgm:pt modelId="{ACD55616-3697-FA49-B655-BF6C0AD73010}" type="pres">
      <dgm:prSet presAssocID="{90D0E668-C534-9E4A-A48A-A0FE6FB3472D}" presName="parTxOnly" presStyleLbl="node1" presStyleIdx="5" presStyleCnt="8">
        <dgm:presLayoutVars>
          <dgm:bulletEnabled val="1"/>
        </dgm:presLayoutVars>
      </dgm:prSet>
      <dgm:spPr/>
    </dgm:pt>
    <dgm:pt modelId="{00EB130F-8584-7B4A-840E-6D9B5B14D2C1}" type="pres">
      <dgm:prSet presAssocID="{74BCECF4-3605-DF4C-9002-E4AF9287AACC}" presName="parSpace" presStyleCnt="0"/>
      <dgm:spPr/>
    </dgm:pt>
    <dgm:pt modelId="{D76680E1-5549-ED43-B876-4DF004817976}" type="pres">
      <dgm:prSet presAssocID="{F7B11624-D3F9-9648-A1F1-CC8C6DBCC8BB}" presName="parTxOnly" presStyleLbl="node1" presStyleIdx="6" presStyleCnt="8">
        <dgm:presLayoutVars>
          <dgm:bulletEnabled val="1"/>
        </dgm:presLayoutVars>
      </dgm:prSet>
      <dgm:spPr/>
    </dgm:pt>
    <dgm:pt modelId="{9CB7BA54-7F9E-524F-BB85-4A31E126B7AB}" type="pres">
      <dgm:prSet presAssocID="{34F0F196-D786-124C-9B39-2CDF185A99E5}" presName="parSpace" presStyleCnt="0"/>
      <dgm:spPr/>
    </dgm:pt>
    <dgm:pt modelId="{4963255C-C92E-D84E-B42E-31373D9898DD}" type="pres">
      <dgm:prSet presAssocID="{30010A9D-2D32-1B45-BAFF-DB69865C131F}" presName="parTxOnly" presStyleLbl="node1" presStyleIdx="7" presStyleCnt="8" custScaleX="191465">
        <dgm:presLayoutVars>
          <dgm:bulletEnabled val="1"/>
        </dgm:presLayoutVars>
      </dgm:prSet>
      <dgm:spPr/>
    </dgm:pt>
  </dgm:ptLst>
  <dgm:cxnLst>
    <dgm:cxn modelId="{B8850D1D-1896-D140-9619-14E220847F73}" srcId="{2A91363A-D576-C64E-B628-1F8E10673FEF}" destId="{90D0E668-C534-9E4A-A48A-A0FE6FB3472D}" srcOrd="5" destOrd="0" parTransId="{81D75AC7-0CBA-6B48-90B9-D287FF70A5A1}" sibTransId="{74BCECF4-3605-DF4C-9002-E4AF9287AACC}"/>
    <dgm:cxn modelId="{BADB4125-243B-684B-B805-7DEE3DB909EF}" srcId="{2A91363A-D576-C64E-B628-1F8E10673FEF}" destId="{6035C827-9096-BD41-BD53-F072C609377B}" srcOrd="1" destOrd="0" parTransId="{CD57544B-92D0-D844-9796-3A87650B796E}" sibTransId="{6A600B82-AA28-DA4F-920F-26B0BA2ECD93}"/>
    <dgm:cxn modelId="{5E1B8F4C-D1B5-1241-96C1-37CC0B86EE49}" srcId="{2A91363A-D576-C64E-B628-1F8E10673FEF}" destId="{16537ABC-0217-AF40-BB87-E289A1359220}" srcOrd="2" destOrd="0" parTransId="{C1288E5E-90FE-3D44-90DA-DBCE4437AE83}" sibTransId="{5D13DF07-0AF6-A745-8A2C-231443706CF9}"/>
    <dgm:cxn modelId="{56F28456-988D-2544-8A23-C0F957DC782B}" type="presOf" srcId="{7F0A2047-E819-D840-A95A-300FD2A30919}" destId="{4293B631-7E69-844E-A83B-08B9043AA0B4}" srcOrd="0" destOrd="0" presId="urn:microsoft.com/office/officeart/2005/8/layout/hChevron3"/>
    <dgm:cxn modelId="{9EE4F459-7679-AE41-A874-CB115A8CDC51}" type="presOf" srcId="{A86A9772-F5EA-564D-9E42-0A9C3BA4C0A7}" destId="{C2102616-B462-5242-94E3-4FC55CC9F5A1}" srcOrd="0" destOrd="0" presId="urn:microsoft.com/office/officeart/2005/8/layout/hChevron3"/>
    <dgm:cxn modelId="{BE04947E-F694-0E44-9EE3-5F565A50B2E7}" srcId="{2A91363A-D576-C64E-B628-1F8E10673FEF}" destId="{30010A9D-2D32-1B45-BAFF-DB69865C131F}" srcOrd="7" destOrd="0" parTransId="{A8728816-CD66-514B-8381-B6E69624B84B}" sibTransId="{A8C4A434-459F-314C-AC69-4F796D31C34B}"/>
    <dgm:cxn modelId="{51F7568A-83F2-CB4B-A239-CB58D7B4187C}" srcId="{2A91363A-D576-C64E-B628-1F8E10673FEF}" destId="{A86A9772-F5EA-564D-9E42-0A9C3BA4C0A7}" srcOrd="3" destOrd="0" parTransId="{BA894CE4-53F9-2649-94E2-ABDAA1EF6EED}" sibTransId="{F89AE7FB-C539-CD4F-9CFD-8B637067DBAD}"/>
    <dgm:cxn modelId="{17E1068E-E918-FB4E-B183-EAA302F4DEDB}" type="presOf" srcId="{9A78ABA8-4B45-0A46-883D-4A460E0E15F0}" destId="{9F93E02A-9A6A-424C-88AE-448E4ED0A788}" srcOrd="0" destOrd="0" presId="urn:microsoft.com/office/officeart/2005/8/layout/hChevron3"/>
    <dgm:cxn modelId="{9732CA91-3514-CC40-9E17-096EC08D8E64}" type="presOf" srcId="{16537ABC-0217-AF40-BB87-E289A1359220}" destId="{EDB1E80D-DE61-1B4E-B68F-189BDD616D34}" srcOrd="0" destOrd="0" presId="urn:microsoft.com/office/officeart/2005/8/layout/hChevron3"/>
    <dgm:cxn modelId="{8ED442A1-A8B5-0245-8DA5-B7DA413B3DE1}" srcId="{2A91363A-D576-C64E-B628-1F8E10673FEF}" destId="{F7B11624-D3F9-9648-A1F1-CC8C6DBCC8BB}" srcOrd="6" destOrd="0" parTransId="{836382C3-4F90-1F4A-A316-B7CA85D7E1A6}" sibTransId="{34F0F196-D786-124C-9B39-2CDF185A99E5}"/>
    <dgm:cxn modelId="{2EAC35AC-9BFF-754C-BF46-F9738546A2CA}" type="presOf" srcId="{6035C827-9096-BD41-BD53-F072C609377B}" destId="{708872A3-E14C-C044-8366-0FEEE8F70B55}" srcOrd="0" destOrd="0" presId="urn:microsoft.com/office/officeart/2005/8/layout/hChevron3"/>
    <dgm:cxn modelId="{1CE14DB1-3E64-2A4F-A098-5B2B14A845A4}" type="presOf" srcId="{30010A9D-2D32-1B45-BAFF-DB69865C131F}" destId="{4963255C-C92E-D84E-B42E-31373D9898DD}" srcOrd="0" destOrd="0" presId="urn:microsoft.com/office/officeart/2005/8/layout/hChevron3"/>
    <dgm:cxn modelId="{F971D4BF-9885-144F-A6CB-765E77AEB272}" srcId="{2A91363A-D576-C64E-B628-1F8E10673FEF}" destId="{7F0A2047-E819-D840-A95A-300FD2A30919}" srcOrd="0" destOrd="0" parTransId="{4EB4E192-14B4-C44E-8860-156554742BB9}" sibTransId="{02A9D3CE-18C3-1F49-9EA6-57C167725E04}"/>
    <dgm:cxn modelId="{97D559C1-2890-E440-B2AE-3D0CB0924502}" type="presOf" srcId="{2A91363A-D576-C64E-B628-1F8E10673FEF}" destId="{88428BC4-CFAC-3C43-B821-06226475499C}" srcOrd="0" destOrd="0" presId="urn:microsoft.com/office/officeart/2005/8/layout/hChevron3"/>
    <dgm:cxn modelId="{46EB5BCB-EC6E-3D41-8D1F-CAA094128E13}" type="presOf" srcId="{90D0E668-C534-9E4A-A48A-A0FE6FB3472D}" destId="{ACD55616-3697-FA49-B655-BF6C0AD73010}" srcOrd="0" destOrd="0" presId="urn:microsoft.com/office/officeart/2005/8/layout/hChevron3"/>
    <dgm:cxn modelId="{B927D3D3-6970-014F-9110-26BA4A11F413}" type="presOf" srcId="{F7B11624-D3F9-9648-A1F1-CC8C6DBCC8BB}" destId="{D76680E1-5549-ED43-B876-4DF004817976}" srcOrd="0" destOrd="0" presId="urn:microsoft.com/office/officeart/2005/8/layout/hChevron3"/>
    <dgm:cxn modelId="{E85307E3-3F20-1A47-989A-D4B5CB648808}" srcId="{2A91363A-D576-C64E-B628-1F8E10673FEF}" destId="{9A78ABA8-4B45-0A46-883D-4A460E0E15F0}" srcOrd="4" destOrd="0" parTransId="{C679D361-FC3C-6E40-B6AA-8E00FFA69FF6}" sibTransId="{653C8300-5616-7140-9AF0-A8A3F4E37ED9}"/>
    <dgm:cxn modelId="{1C39973A-D629-FC4A-939E-8E0297E44056}" type="presParOf" srcId="{88428BC4-CFAC-3C43-B821-06226475499C}" destId="{4293B631-7E69-844E-A83B-08B9043AA0B4}" srcOrd="0" destOrd="0" presId="urn:microsoft.com/office/officeart/2005/8/layout/hChevron3"/>
    <dgm:cxn modelId="{73929AA5-B6CD-6E4B-8F0D-A4F3FB1FED51}" type="presParOf" srcId="{88428BC4-CFAC-3C43-B821-06226475499C}" destId="{C7FCC8D5-0E5A-0544-86E1-DA718D2D2374}" srcOrd="1" destOrd="0" presId="urn:microsoft.com/office/officeart/2005/8/layout/hChevron3"/>
    <dgm:cxn modelId="{28F48AC4-1F1B-A149-99AE-9F09F6942C3D}" type="presParOf" srcId="{88428BC4-CFAC-3C43-B821-06226475499C}" destId="{708872A3-E14C-C044-8366-0FEEE8F70B55}" srcOrd="2" destOrd="0" presId="urn:microsoft.com/office/officeart/2005/8/layout/hChevron3"/>
    <dgm:cxn modelId="{9AFB4B1C-4575-6644-A851-1E82C8D0EAB8}" type="presParOf" srcId="{88428BC4-CFAC-3C43-B821-06226475499C}" destId="{8EE555E6-42C7-A443-910F-6E239F6153C3}" srcOrd="3" destOrd="0" presId="urn:microsoft.com/office/officeart/2005/8/layout/hChevron3"/>
    <dgm:cxn modelId="{1B33A43B-4E52-3C4D-8BE3-ED79609A82A6}" type="presParOf" srcId="{88428BC4-CFAC-3C43-B821-06226475499C}" destId="{EDB1E80D-DE61-1B4E-B68F-189BDD616D34}" srcOrd="4" destOrd="0" presId="urn:microsoft.com/office/officeart/2005/8/layout/hChevron3"/>
    <dgm:cxn modelId="{1446E6B6-5EEA-9249-8017-5ADCBF846069}" type="presParOf" srcId="{88428BC4-CFAC-3C43-B821-06226475499C}" destId="{B6EE1642-FBF1-CE46-A655-21FA9D3C91AE}" srcOrd="5" destOrd="0" presId="urn:microsoft.com/office/officeart/2005/8/layout/hChevron3"/>
    <dgm:cxn modelId="{7C066AB4-D56D-4A4C-8832-F1E1F835059F}" type="presParOf" srcId="{88428BC4-CFAC-3C43-B821-06226475499C}" destId="{C2102616-B462-5242-94E3-4FC55CC9F5A1}" srcOrd="6" destOrd="0" presId="urn:microsoft.com/office/officeart/2005/8/layout/hChevron3"/>
    <dgm:cxn modelId="{F82E907C-8595-4D44-A3E7-DCEE88E5EFBA}" type="presParOf" srcId="{88428BC4-CFAC-3C43-B821-06226475499C}" destId="{8A5B3EE4-3129-6542-AA86-9AE3CD84DCC8}" srcOrd="7" destOrd="0" presId="urn:microsoft.com/office/officeart/2005/8/layout/hChevron3"/>
    <dgm:cxn modelId="{A8B02A01-7332-6F44-A873-0603E2E6BF39}" type="presParOf" srcId="{88428BC4-CFAC-3C43-B821-06226475499C}" destId="{9F93E02A-9A6A-424C-88AE-448E4ED0A788}" srcOrd="8" destOrd="0" presId="urn:microsoft.com/office/officeart/2005/8/layout/hChevron3"/>
    <dgm:cxn modelId="{BEF22257-BC42-DE48-850E-838765F9D0A4}" type="presParOf" srcId="{88428BC4-CFAC-3C43-B821-06226475499C}" destId="{B3CE9B21-F9F5-F647-A13E-DEB49DB4F663}" srcOrd="9" destOrd="0" presId="urn:microsoft.com/office/officeart/2005/8/layout/hChevron3"/>
    <dgm:cxn modelId="{5E282A48-5492-064C-B741-343C9A402F79}" type="presParOf" srcId="{88428BC4-CFAC-3C43-B821-06226475499C}" destId="{ACD55616-3697-FA49-B655-BF6C0AD73010}" srcOrd="10" destOrd="0" presId="urn:microsoft.com/office/officeart/2005/8/layout/hChevron3"/>
    <dgm:cxn modelId="{8B36645D-6275-1340-B165-0172337E481E}" type="presParOf" srcId="{88428BC4-CFAC-3C43-B821-06226475499C}" destId="{00EB130F-8584-7B4A-840E-6D9B5B14D2C1}" srcOrd="11" destOrd="0" presId="urn:microsoft.com/office/officeart/2005/8/layout/hChevron3"/>
    <dgm:cxn modelId="{D0EACB3E-9939-FC40-B997-3371A080BD66}" type="presParOf" srcId="{88428BC4-CFAC-3C43-B821-06226475499C}" destId="{D76680E1-5549-ED43-B876-4DF004817976}" srcOrd="12" destOrd="0" presId="urn:microsoft.com/office/officeart/2005/8/layout/hChevron3"/>
    <dgm:cxn modelId="{F07EEB90-9DF2-4B44-B75A-8B13E0CBA084}" type="presParOf" srcId="{88428BC4-CFAC-3C43-B821-06226475499C}" destId="{9CB7BA54-7F9E-524F-BB85-4A31E126B7AB}" srcOrd="13" destOrd="0" presId="urn:microsoft.com/office/officeart/2005/8/layout/hChevron3"/>
    <dgm:cxn modelId="{382B0FC5-2B7B-3D41-BDB4-DFC43308C519}" type="presParOf" srcId="{88428BC4-CFAC-3C43-B821-06226475499C}" destId="{4963255C-C92E-D84E-B42E-31373D9898DD}" srcOrd="1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93B631-7E69-844E-A83B-08B9043AA0B4}">
      <dsp:nvSpPr>
        <dsp:cNvPr id="0" name=""/>
        <dsp:cNvSpPr/>
      </dsp:nvSpPr>
      <dsp:spPr>
        <a:xfrm>
          <a:off x="3397" y="0"/>
          <a:ext cx="950477" cy="368121"/>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Collect</a:t>
          </a:r>
        </a:p>
      </dsp:txBody>
      <dsp:txXfrm>
        <a:off x="3397" y="0"/>
        <a:ext cx="858447" cy="368121"/>
      </dsp:txXfrm>
    </dsp:sp>
    <dsp:sp modelId="{708872A3-E14C-C044-8366-0FEEE8F70B55}">
      <dsp:nvSpPr>
        <dsp:cNvPr id="0" name=""/>
        <dsp:cNvSpPr/>
      </dsp:nvSpPr>
      <dsp:spPr>
        <a:xfrm>
          <a:off x="677351" y="0"/>
          <a:ext cx="2617549" cy="368121"/>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Import &amp; Prepare</a:t>
          </a:r>
        </a:p>
      </dsp:txBody>
      <dsp:txXfrm>
        <a:off x="861412" y="0"/>
        <a:ext cx="2249428" cy="368121"/>
      </dsp:txXfrm>
    </dsp:sp>
    <dsp:sp modelId="{EDB1E80D-DE61-1B4E-B68F-189BDD616D34}">
      <dsp:nvSpPr>
        <dsp:cNvPr id="0" name=""/>
        <dsp:cNvSpPr/>
      </dsp:nvSpPr>
      <dsp:spPr>
        <a:xfrm>
          <a:off x="3018378" y="0"/>
          <a:ext cx="1382613" cy="368121"/>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Harmonise</a:t>
          </a:r>
        </a:p>
      </dsp:txBody>
      <dsp:txXfrm>
        <a:off x="3202439" y="0"/>
        <a:ext cx="1014492" cy="368121"/>
      </dsp:txXfrm>
    </dsp:sp>
    <dsp:sp modelId="{C2102616-B462-5242-94E3-4FC55CC9F5A1}">
      <dsp:nvSpPr>
        <dsp:cNvPr id="0" name=""/>
        <dsp:cNvSpPr/>
      </dsp:nvSpPr>
      <dsp:spPr>
        <a:xfrm>
          <a:off x="4124469" y="0"/>
          <a:ext cx="1382613" cy="368121"/>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Validate</a:t>
          </a:r>
        </a:p>
      </dsp:txBody>
      <dsp:txXfrm>
        <a:off x="4308530" y="0"/>
        <a:ext cx="1014492" cy="368121"/>
      </dsp:txXfrm>
    </dsp:sp>
    <dsp:sp modelId="{9F93E02A-9A6A-424C-88AE-448E4ED0A788}">
      <dsp:nvSpPr>
        <dsp:cNvPr id="0" name=""/>
        <dsp:cNvSpPr/>
      </dsp:nvSpPr>
      <dsp:spPr>
        <a:xfrm>
          <a:off x="5230560" y="0"/>
          <a:ext cx="2375163" cy="368121"/>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ERROR!</a:t>
          </a:r>
        </a:p>
      </dsp:txBody>
      <dsp:txXfrm>
        <a:off x="5414621" y="0"/>
        <a:ext cx="2007042" cy="368121"/>
      </dsp:txXfrm>
    </dsp:sp>
    <dsp:sp modelId="{ACD55616-3697-FA49-B655-BF6C0AD73010}">
      <dsp:nvSpPr>
        <dsp:cNvPr id="0" name=""/>
        <dsp:cNvSpPr/>
      </dsp:nvSpPr>
      <dsp:spPr>
        <a:xfrm>
          <a:off x="7329201" y="0"/>
          <a:ext cx="1382613" cy="368121"/>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Fix</a:t>
          </a:r>
        </a:p>
      </dsp:txBody>
      <dsp:txXfrm>
        <a:off x="7513262" y="0"/>
        <a:ext cx="1014492" cy="368121"/>
      </dsp:txXfrm>
    </dsp:sp>
    <dsp:sp modelId="{D76680E1-5549-ED43-B876-4DF004817976}">
      <dsp:nvSpPr>
        <dsp:cNvPr id="0" name=""/>
        <dsp:cNvSpPr/>
      </dsp:nvSpPr>
      <dsp:spPr>
        <a:xfrm>
          <a:off x="8435291" y="0"/>
          <a:ext cx="1382613" cy="368121"/>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Reboot</a:t>
          </a:r>
        </a:p>
      </dsp:txBody>
      <dsp:txXfrm>
        <a:off x="8619352" y="0"/>
        <a:ext cx="1014492" cy="368121"/>
      </dsp:txXfrm>
    </dsp:sp>
    <dsp:sp modelId="{4963255C-C92E-D84E-B42E-31373D9898DD}">
      <dsp:nvSpPr>
        <dsp:cNvPr id="0" name=""/>
        <dsp:cNvSpPr/>
      </dsp:nvSpPr>
      <dsp:spPr>
        <a:xfrm>
          <a:off x="9541382" y="0"/>
          <a:ext cx="2647220" cy="368121"/>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Happily Research After…?</a:t>
          </a:r>
        </a:p>
      </dsp:txBody>
      <dsp:txXfrm>
        <a:off x="9725443" y="0"/>
        <a:ext cx="2279099" cy="3681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93B631-7E69-844E-A83B-08B9043AA0B4}">
      <dsp:nvSpPr>
        <dsp:cNvPr id="0" name=""/>
        <dsp:cNvSpPr/>
      </dsp:nvSpPr>
      <dsp:spPr>
        <a:xfrm>
          <a:off x="3397" y="0"/>
          <a:ext cx="950477" cy="36812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Collect</a:t>
          </a:r>
        </a:p>
      </dsp:txBody>
      <dsp:txXfrm>
        <a:off x="3397" y="0"/>
        <a:ext cx="858447" cy="368121"/>
      </dsp:txXfrm>
    </dsp:sp>
    <dsp:sp modelId="{708872A3-E14C-C044-8366-0FEEE8F70B55}">
      <dsp:nvSpPr>
        <dsp:cNvPr id="0" name=""/>
        <dsp:cNvSpPr/>
      </dsp:nvSpPr>
      <dsp:spPr>
        <a:xfrm>
          <a:off x="677351" y="0"/>
          <a:ext cx="2617549"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Import &amp; Prepare</a:t>
          </a:r>
        </a:p>
      </dsp:txBody>
      <dsp:txXfrm>
        <a:off x="861412" y="0"/>
        <a:ext cx="2249428" cy="368121"/>
      </dsp:txXfrm>
    </dsp:sp>
    <dsp:sp modelId="{EDB1E80D-DE61-1B4E-B68F-189BDD616D34}">
      <dsp:nvSpPr>
        <dsp:cNvPr id="0" name=""/>
        <dsp:cNvSpPr/>
      </dsp:nvSpPr>
      <dsp:spPr>
        <a:xfrm>
          <a:off x="3018378" y="0"/>
          <a:ext cx="138261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Harmonise</a:t>
          </a:r>
        </a:p>
      </dsp:txBody>
      <dsp:txXfrm>
        <a:off x="3202439" y="0"/>
        <a:ext cx="1014492" cy="368121"/>
      </dsp:txXfrm>
    </dsp:sp>
    <dsp:sp modelId="{C2102616-B462-5242-94E3-4FC55CC9F5A1}">
      <dsp:nvSpPr>
        <dsp:cNvPr id="0" name=""/>
        <dsp:cNvSpPr/>
      </dsp:nvSpPr>
      <dsp:spPr>
        <a:xfrm>
          <a:off x="4124469" y="0"/>
          <a:ext cx="138261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Validate</a:t>
          </a:r>
        </a:p>
      </dsp:txBody>
      <dsp:txXfrm>
        <a:off x="4308530" y="0"/>
        <a:ext cx="1014492" cy="368121"/>
      </dsp:txXfrm>
    </dsp:sp>
    <dsp:sp modelId="{9F93E02A-9A6A-424C-88AE-448E4ED0A788}">
      <dsp:nvSpPr>
        <dsp:cNvPr id="0" name=""/>
        <dsp:cNvSpPr/>
      </dsp:nvSpPr>
      <dsp:spPr>
        <a:xfrm>
          <a:off x="5230560" y="0"/>
          <a:ext cx="237516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ERROR!</a:t>
          </a:r>
        </a:p>
      </dsp:txBody>
      <dsp:txXfrm>
        <a:off x="5414621" y="0"/>
        <a:ext cx="2007042" cy="368121"/>
      </dsp:txXfrm>
    </dsp:sp>
    <dsp:sp modelId="{ACD55616-3697-FA49-B655-BF6C0AD73010}">
      <dsp:nvSpPr>
        <dsp:cNvPr id="0" name=""/>
        <dsp:cNvSpPr/>
      </dsp:nvSpPr>
      <dsp:spPr>
        <a:xfrm>
          <a:off x="7329201" y="0"/>
          <a:ext cx="138261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Fix</a:t>
          </a:r>
        </a:p>
      </dsp:txBody>
      <dsp:txXfrm>
        <a:off x="7513262" y="0"/>
        <a:ext cx="1014492" cy="368121"/>
      </dsp:txXfrm>
    </dsp:sp>
    <dsp:sp modelId="{D76680E1-5549-ED43-B876-4DF004817976}">
      <dsp:nvSpPr>
        <dsp:cNvPr id="0" name=""/>
        <dsp:cNvSpPr/>
      </dsp:nvSpPr>
      <dsp:spPr>
        <a:xfrm>
          <a:off x="8435291" y="0"/>
          <a:ext cx="138261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Reboot</a:t>
          </a:r>
        </a:p>
      </dsp:txBody>
      <dsp:txXfrm>
        <a:off x="8619352" y="0"/>
        <a:ext cx="1014492" cy="368121"/>
      </dsp:txXfrm>
    </dsp:sp>
    <dsp:sp modelId="{4963255C-C92E-D84E-B42E-31373D9898DD}">
      <dsp:nvSpPr>
        <dsp:cNvPr id="0" name=""/>
        <dsp:cNvSpPr/>
      </dsp:nvSpPr>
      <dsp:spPr>
        <a:xfrm>
          <a:off x="9541382" y="0"/>
          <a:ext cx="2647220"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Happily Research After…?</a:t>
          </a:r>
        </a:p>
      </dsp:txBody>
      <dsp:txXfrm>
        <a:off x="9725443" y="0"/>
        <a:ext cx="2279099" cy="3681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93B631-7E69-844E-A83B-08B9043AA0B4}">
      <dsp:nvSpPr>
        <dsp:cNvPr id="0" name=""/>
        <dsp:cNvSpPr/>
      </dsp:nvSpPr>
      <dsp:spPr>
        <a:xfrm>
          <a:off x="3397" y="0"/>
          <a:ext cx="950477" cy="36812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Collect</a:t>
          </a:r>
        </a:p>
      </dsp:txBody>
      <dsp:txXfrm>
        <a:off x="3397" y="0"/>
        <a:ext cx="858447" cy="368121"/>
      </dsp:txXfrm>
    </dsp:sp>
    <dsp:sp modelId="{708872A3-E14C-C044-8366-0FEEE8F70B55}">
      <dsp:nvSpPr>
        <dsp:cNvPr id="0" name=""/>
        <dsp:cNvSpPr/>
      </dsp:nvSpPr>
      <dsp:spPr>
        <a:xfrm>
          <a:off x="677351" y="0"/>
          <a:ext cx="2617549"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Import &amp; Prepare</a:t>
          </a:r>
        </a:p>
      </dsp:txBody>
      <dsp:txXfrm>
        <a:off x="861412" y="0"/>
        <a:ext cx="2249428" cy="368121"/>
      </dsp:txXfrm>
    </dsp:sp>
    <dsp:sp modelId="{EDB1E80D-DE61-1B4E-B68F-189BDD616D34}">
      <dsp:nvSpPr>
        <dsp:cNvPr id="0" name=""/>
        <dsp:cNvSpPr/>
      </dsp:nvSpPr>
      <dsp:spPr>
        <a:xfrm>
          <a:off x="3018378" y="0"/>
          <a:ext cx="138261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Harmonise</a:t>
          </a:r>
        </a:p>
      </dsp:txBody>
      <dsp:txXfrm>
        <a:off x="3202439" y="0"/>
        <a:ext cx="1014492" cy="368121"/>
      </dsp:txXfrm>
    </dsp:sp>
    <dsp:sp modelId="{C2102616-B462-5242-94E3-4FC55CC9F5A1}">
      <dsp:nvSpPr>
        <dsp:cNvPr id="0" name=""/>
        <dsp:cNvSpPr/>
      </dsp:nvSpPr>
      <dsp:spPr>
        <a:xfrm>
          <a:off x="4124469" y="0"/>
          <a:ext cx="138261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Validate</a:t>
          </a:r>
        </a:p>
      </dsp:txBody>
      <dsp:txXfrm>
        <a:off x="4308530" y="0"/>
        <a:ext cx="1014492" cy="368121"/>
      </dsp:txXfrm>
    </dsp:sp>
    <dsp:sp modelId="{9F93E02A-9A6A-424C-88AE-448E4ED0A788}">
      <dsp:nvSpPr>
        <dsp:cNvPr id="0" name=""/>
        <dsp:cNvSpPr/>
      </dsp:nvSpPr>
      <dsp:spPr>
        <a:xfrm>
          <a:off x="5230560" y="0"/>
          <a:ext cx="237516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ERROR!</a:t>
          </a:r>
        </a:p>
      </dsp:txBody>
      <dsp:txXfrm>
        <a:off x="5414621" y="0"/>
        <a:ext cx="2007042" cy="368121"/>
      </dsp:txXfrm>
    </dsp:sp>
    <dsp:sp modelId="{ACD55616-3697-FA49-B655-BF6C0AD73010}">
      <dsp:nvSpPr>
        <dsp:cNvPr id="0" name=""/>
        <dsp:cNvSpPr/>
      </dsp:nvSpPr>
      <dsp:spPr>
        <a:xfrm>
          <a:off x="7329201" y="0"/>
          <a:ext cx="138261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Fix</a:t>
          </a:r>
        </a:p>
      </dsp:txBody>
      <dsp:txXfrm>
        <a:off x="7513262" y="0"/>
        <a:ext cx="1014492" cy="368121"/>
      </dsp:txXfrm>
    </dsp:sp>
    <dsp:sp modelId="{D76680E1-5549-ED43-B876-4DF004817976}">
      <dsp:nvSpPr>
        <dsp:cNvPr id="0" name=""/>
        <dsp:cNvSpPr/>
      </dsp:nvSpPr>
      <dsp:spPr>
        <a:xfrm>
          <a:off x="8435291" y="0"/>
          <a:ext cx="138261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Reboot</a:t>
          </a:r>
        </a:p>
      </dsp:txBody>
      <dsp:txXfrm>
        <a:off x="8619352" y="0"/>
        <a:ext cx="1014492" cy="368121"/>
      </dsp:txXfrm>
    </dsp:sp>
    <dsp:sp modelId="{4963255C-C92E-D84E-B42E-31373D9898DD}">
      <dsp:nvSpPr>
        <dsp:cNvPr id="0" name=""/>
        <dsp:cNvSpPr/>
      </dsp:nvSpPr>
      <dsp:spPr>
        <a:xfrm>
          <a:off x="9541382" y="0"/>
          <a:ext cx="2647220"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Happily Research After…?</a:t>
          </a:r>
        </a:p>
      </dsp:txBody>
      <dsp:txXfrm>
        <a:off x="9725443" y="0"/>
        <a:ext cx="2279099" cy="3681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93B631-7E69-844E-A83B-08B9043AA0B4}">
      <dsp:nvSpPr>
        <dsp:cNvPr id="0" name=""/>
        <dsp:cNvSpPr/>
      </dsp:nvSpPr>
      <dsp:spPr>
        <a:xfrm>
          <a:off x="3397" y="0"/>
          <a:ext cx="950477" cy="36812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Collect</a:t>
          </a:r>
        </a:p>
      </dsp:txBody>
      <dsp:txXfrm>
        <a:off x="3397" y="0"/>
        <a:ext cx="858447" cy="368121"/>
      </dsp:txXfrm>
    </dsp:sp>
    <dsp:sp modelId="{708872A3-E14C-C044-8366-0FEEE8F70B55}">
      <dsp:nvSpPr>
        <dsp:cNvPr id="0" name=""/>
        <dsp:cNvSpPr/>
      </dsp:nvSpPr>
      <dsp:spPr>
        <a:xfrm>
          <a:off x="677351" y="0"/>
          <a:ext cx="2617549"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Import &amp; Prepare</a:t>
          </a:r>
        </a:p>
      </dsp:txBody>
      <dsp:txXfrm>
        <a:off x="861412" y="0"/>
        <a:ext cx="2249428" cy="368121"/>
      </dsp:txXfrm>
    </dsp:sp>
    <dsp:sp modelId="{EDB1E80D-DE61-1B4E-B68F-189BDD616D34}">
      <dsp:nvSpPr>
        <dsp:cNvPr id="0" name=""/>
        <dsp:cNvSpPr/>
      </dsp:nvSpPr>
      <dsp:spPr>
        <a:xfrm>
          <a:off x="3018378" y="0"/>
          <a:ext cx="138261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Harmonise</a:t>
          </a:r>
        </a:p>
      </dsp:txBody>
      <dsp:txXfrm>
        <a:off x="3202439" y="0"/>
        <a:ext cx="1014492" cy="368121"/>
      </dsp:txXfrm>
    </dsp:sp>
    <dsp:sp modelId="{C2102616-B462-5242-94E3-4FC55CC9F5A1}">
      <dsp:nvSpPr>
        <dsp:cNvPr id="0" name=""/>
        <dsp:cNvSpPr/>
      </dsp:nvSpPr>
      <dsp:spPr>
        <a:xfrm>
          <a:off x="4124469" y="0"/>
          <a:ext cx="138261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Validate</a:t>
          </a:r>
        </a:p>
      </dsp:txBody>
      <dsp:txXfrm>
        <a:off x="4308530" y="0"/>
        <a:ext cx="1014492" cy="368121"/>
      </dsp:txXfrm>
    </dsp:sp>
    <dsp:sp modelId="{9F93E02A-9A6A-424C-88AE-448E4ED0A788}">
      <dsp:nvSpPr>
        <dsp:cNvPr id="0" name=""/>
        <dsp:cNvSpPr/>
      </dsp:nvSpPr>
      <dsp:spPr>
        <a:xfrm>
          <a:off x="5230560" y="0"/>
          <a:ext cx="237516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ERROR!</a:t>
          </a:r>
        </a:p>
      </dsp:txBody>
      <dsp:txXfrm>
        <a:off x="5414621" y="0"/>
        <a:ext cx="2007042" cy="368121"/>
      </dsp:txXfrm>
    </dsp:sp>
    <dsp:sp modelId="{ACD55616-3697-FA49-B655-BF6C0AD73010}">
      <dsp:nvSpPr>
        <dsp:cNvPr id="0" name=""/>
        <dsp:cNvSpPr/>
      </dsp:nvSpPr>
      <dsp:spPr>
        <a:xfrm>
          <a:off x="7329201" y="0"/>
          <a:ext cx="138261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Fix</a:t>
          </a:r>
        </a:p>
      </dsp:txBody>
      <dsp:txXfrm>
        <a:off x="7513262" y="0"/>
        <a:ext cx="1014492" cy="368121"/>
      </dsp:txXfrm>
    </dsp:sp>
    <dsp:sp modelId="{D76680E1-5549-ED43-B876-4DF004817976}">
      <dsp:nvSpPr>
        <dsp:cNvPr id="0" name=""/>
        <dsp:cNvSpPr/>
      </dsp:nvSpPr>
      <dsp:spPr>
        <a:xfrm>
          <a:off x="8435291" y="0"/>
          <a:ext cx="138261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Reboot</a:t>
          </a:r>
        </a:p>
      </dsp:txBody>
      <dsp:txXfrm>
        <a:off x="8619352" y="0"/>
        <a:ext cx="1014492" cy="368121"/>
      </dsp:txXfrm>
    </dsp:sp>
    <dsp:sp modelId="{4963255C-C92E-D84E-B42E-31373D9898DD}">
      <dsp:nvSpPr>
        <dsp:cNvPr id="0" name=""/>
        <dsp:cNvSpPr/>
      </dsp:nvSpPr>
      <dsp:spPr>
        <a:xfrm>
          <a:off x="9541382" y="0"/>
          <a:ext cx="2647220"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Happily Research After…?</a:t>
          </a:r>
        </a:p>
      </dsp:txBody>
      <dsp:txXfrm>
        <a:off x="9725443" y="0"/>
        <a:ext cx="2279099" cy="3681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93B631-7E69-844E-A83B-08B9043AA0B4}">
      <dsp:nvSpPr>
        <dsp:cNvPr id="0" name=""/>
        <dsp:cNvSpPr/>
      </dsp:nvSpPr>
      <dsp:spPr>
        <a:xfrm>
          <a:off x="3397" y="0"/>
          <a:ext cx="950477" cy="36812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Collect</a:t>
          </a:r>
        </a:p>
      </dsp:txBody>
      <dsp:txXfrm>
        <a:off x="3397" y="0"/>
        <a:ext cx="858447" cy="368121"/>
      </dsp:txXfrm>
    </dsp:sp>
    <dsp:sp modelId="{708872A3-E14C-C044-8366-0FEEE8F70B55}">
      <dsp:nvSpPr>
        <dsp:cNvPr id="0" name=""/>
        <dsp:cNvSpPr/>
      </dsp:nvSpPr>
      <dsp:spPr>
        <a:xfrm>
          <a:off x="677351" y="0"/>
          <a:ext cx="2617549"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Import &amp; Prepare</a:t>
          </a:r>
        </a:p>
      </dsp:txBody>
      <dsp:txXfrm>
        <a:off x="861412" y="0"/>
        <a:ext cx="2249428" cy="368121"/>
      </dsp:txXfrm>
    </dsp:sp>
    <dsp:sp modelId="{EDB1E80D-DE61-1B4E-B68F-189BDD616D34}">
      <dsp:nvSpPr>
        <dsp:cNvPr id="0" name=""/>
        <dsp:cNvSpPr/>
      </dsp:nvSpPr>
      <dsp:spPr>
        <a:xfrm>
          <a:off x="3018378" y="0"/>
          <a:ext cx="138261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Harmonise</a:t>
          </a:r>
        </a:p>
      </dsp:txBody>
      <dsp:txXfrm>
        <a:off x="3202439" y="0"/>
        <a:ext cx="1014492" cy="368121"/>
      </dsp:txXfrm>
    </dsp:sp>
    <dsp:sp modelId="{C2102616-B462-5242-94E3-4FC55CC9F5A1}">
      <dsp:nvSpPr>
        <dsp:cNvPr id="0" name=""/>
        <dsp:cNvSpPr/>
      </dsp:nvSpPr>
      <dsp:spPr>
        <a:xfrm>
          <a:off x="4124469" y="0"/>
          <a:ext cx="138261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Validate</a:t>
          </a:r>
        </a:p>
      </dsp:txBody>
      <dsp:txXfrm>
        <a:off x="4308530" y="0"/>
        <a:ext cx="1014492" cy="368121"/>
      </dsp:txXfrm>
    </dsp:sp>
    <dsp:sp modelId="{9F93E02A-9A6A-424C-88AE-448E4ED0A788}">
      <dsp:nvSpPr>
        <dsp:cNvPr id="0" name=""/>
        <dsp:cNvSpPr/>
      </dsp:nvSpPr>
      <dsp:spPr>
        <a:xfrm>
          <a:off x="5230560" y="0"/>
          <a:ext cx="237516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ERROR!</a:t>
          </a:r>
        </a:p>
      </dsp:txBody>
      <dsp:txXfrm>
        <a:off x="5414621" y="0"/>
        <a:ext cx="2007042" cy="368121"/>
      </dsp:txXfrm>
    </dsp:sp>
    <dsp:sp modelId="{ACD55616-3697-FA49-B655-BF6C0AD73010}">
      <dsp:nvSpPr>
        <dsp:cNvPr id="0" name=""/>
        <dsp:cNvSpPr/>
      </dsp:nvSpPr>
      <dsp:spPr>
        <a:xfrm>
          <a:off x="7329201" y="0"/>
          <a:ext cx="138261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Fix</a:t>
          </a:r>
        </a:p>
      </dsp:txBody>
      <dsp:txXfrm>
        <a:off x="7513262" y="0"/>
        <a:ext cx="1014492" cy="368121"/>
      </dsp:txXfrm>
    </dsp:sp>
    <dsp:sp modelId="{D76680E1-5549-ED43-B876-4DF004817976}">
      <dsp:nvSpPr>
        <dsp:cNvPr id="0" name=""/>
        <dsp:cNvSpPr/>
      </dsp:nvSpPr>
      <dsp:spPr>
        <a:xfrm>
          <a:off x="8435291" y="0"/>
          <a:ext cx="138261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Reboot</a:t>
          </a:r>
        </a:p>
      </dsp:txBody>
      <dsp:txXfrm>
        <a:off x="8619352" y="0"/>
        <a:ext cx="1014492" cy="368121"/>
      </dsp:txXfrm>
    </dsp:sp>
    <dsp:sp modelId="{4963255C-C92E-D84E-B42E-31373D9898DD}">
      <dsp:nvSpPr>
        <dsp:cNvPr id="0" name=""/>
        <dsp:cNvSpPr/>
      </dsp:nvSpPr>
      <dsp:spPr>
        <a:xfrm>
          <a:off x="9541382" y="0"/>
          <a:ext cx="2647220"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Happily Research After…?</a:t>
          </a:r>
        </a:p>
      </dsp:txBody>
      <dsp:txXfrm>
        <a:off x="9725443" y="0"/>
        <a:ext cx="2279099" cy="3681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93B631-7E69-844E-A83B-08B9043AA0B4}">
      <dsp:nvSpPr>
        <dsp:cNvPr id="0" name=""/>
        <dsp:cNvSpPr/>
      </dsp:nvSpPr>
      <dsp:spPr>
        <a:xfrm>
          <a:off x="3397" y="0"/>
          <a:ext cx="950477" cy="36812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Collect</a:t>
          </a:r>
        </a:p>
      </dsp:txBody>
      <dsp:txXfrm>
        <a:off x="3397" y="0"/>
        <a:ext cx="858447" cy="368121"/>
      </dsp:txXfrm>
    </dsp:sp>
    <dsp:sp modelId="{708872A3-E14C-C044-8366-0FEEE8F70B55}">
      <dsp:nvSpPr>
        <dsp:cNvPr id="0" name=""/>
        <dsp:cNvSpPr/>
      </dsp:nvSpPr>
      <dsp:spPr>
        <a:xfrm>
          <a:off x="677351" y="0"/>
          <a:ext cx="2617549"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Import &amp; Prepare</a:t>
          </a:r>
        </a:p>
      </dsp:txBody>
      <dsp:txXfrm>
        <a:off x="861412" y="0"/>
        <a:ext cx="2249428" cy="368121"/>
      </dsp:txXfrm>
    </dsp:sp>
    <dsp:sp modelId="{EDB1E80D-DE61-1B4E-B68F-189BDD616D34}">
      <dsp:nvSpPr>
        <dsp:cNvPr id="0" name=""/>
        <dsp:cNvSpPr/>
      </dsp:nvSpPr>
      <dsp:spPr>
        <a:xfrm>
          <a:off x="3018378" y="0"/>
          <a:ext cx="138261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Harmonise</a:t>
          </a:r>
        </a:p>
      </dsp:txBody>
      <dsp:txXfrm>
        <a:off x="3202439" y="0"/>
        <a:ext cx="1014492" cy="368121"/>
      </dsp:txXfrm>
    </dsp:sp>
    <dsp:sp modelId="{C2102616-B462-5242-94E3-4FC55CC9F5A1}">
      <dsp:nvSpPr>
        <dsp:cNvPr id="0" name=""/>
        <dsp:cNvSpPr/>
      </dsp:nvSpPr>
      <dsp:spPr>
        <a:xfrm>
          <a:off x="4124469" y="0"/>
          <a:ext cx="138261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Validate</a:t>
          </a:r>
        </a:p>
      </dsp:txBody>
      <dsp:txXfrm>
        <a:off x="4308530" y="0"/>
        <a:ext cx="1014492" cy="368121"/>
      </dsp:txXfrm>
    </dsp:sp>
    <dsp:sp modelId="{9F93E02A-9A6A-424C-88AE-448E4ED0A788}">
      <dsp:nvSpPr>
        <dsp:cNvPr id="0" name=""/>
        <dsp:cNvSpPr/>
      </dsp:nvSpPr>
      <dsp:spPr>
        <a:xfrm>
          <a:off x="5230560" y="0"/>
          <a:ext cx="237516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ERROR!</a:t>
          </a:r>
        </a:p>
      </dsp:txBody>
      <dsp:txXfrm>
        <a:off x="5414621" y="0"/>
        <a:ext cx="2007042" cy="368121"/>
      </dsp:txXfrm>
    </dsp:sp>
    <dsp:sp modelId="{ACD55616-3697-FA49-B655-BF6C0AD73010}">
      <dsp:nvSpPr>
        <dsp:cNvPr id="0" name=""/>
        <dsp:cNvSpPr/>
      </dsp:nvSpPr>
      <dsp:spPr>
        <a:xfrm>
          <a:off x="7329201" y="0"/>
          <a:ext cx="138261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Fix</a:t>
          </a:r>
        </a:p>
      </dsp:txBody>
      <dsp:txXfrm>
        <a:off x="7513262" y="0"/>
        <a:ext cx="1014492" cy="368121"/>
      </dsp:txXfrm>
    </dsp:sp>
    <dsp:sp modelId="{D76680E1-5549-ED43-B876-4DF004817976}">
      <dsp:nvSpPr>
        <dsp:cNvPr id="0" name=""/>
        <dsp:cNvSpPr/>
      </dsp:nvSpPr>
      <dsp:spPr>
        <a:xfrm>
          <a:off x="8435291" y="0"/>
          <a:ext cx="1382613"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Reboot</a:t>
          </a:r>
        </a:p>
      </dsp:txBody>
      <dsp:txXfrm>
        <a:off x="8619352" y="0"/>
        <a:ext cx="1014492" cy="368121"/>
      </dsp:txXfrm>
    </dsp:sp>
    <dsp:sp modelId="{4963255C-C92E-D84E-B42E-31373D9898DD}">
      <dsp:nvSpPr>
        <dsp:cNvPr id="0" name=""/>
        <dsp:cNvSpPr/>
      </dsp:nvSpPr>
      <dsp:spPr>
        <a:xfrm>
          <a:off x="9541382" y="0"/>
          <a:ext cx="2647220" cy="36812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Happily Research After…?</a:t>
          </a:r>
        </a:p>
      </dsp:txBody>
      <dsp:txXfrm>
        <a:off x="9725443" y="0"/>
        <a:ext cx="2279099" cy="36812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528B9F2-2D95-F340-92AD-0E054CDEC2FF}" type="datetimeFigureOut">
              <a:rPr lang="en-US" smtClean="0"/>
              <a:t>3/8/24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9EB9C5C-94D7-AF4B-9BC2-B94530BD7316}" type="slidenum">
              <a:rPr lang="en-US" smtClean="0"/>
              <a:t>‹#›</a:t>
            </a:fld>
            <a:endParaRPr lang="en-US"/>
          </a:p>
        </p:txBody>
      </p:sp>
    </p:spTree>
    <p:extLst>
      <p:ext uri="{BB962C8B-B14F-4D97-AF65-F5344CB8AC3E}">
        <p14:creationId xmlns:p14="http://schemas.microsoft.com/office/powerpoint/2010/main" val="2693348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EB9C5C-94D7-AF4B-9BC2-B94530BD7316}" type="slidenum">
              <a:rPr lang="en-US" smtClean="0"/>
              <a:t>1</a:t>
            </a:fld>
            <a:endParaRPr lang="en-US"/>
          </a:p>
        </p:txBody>
      </p:sp>
    </p:spTree>
    <p:extLst>
      <p:ext uri="{BB962C8B-B14F-4D97-AF65-F5344CB8AC3E}">
        <p14:creationId xmlns:p14="http://schemas.microsoft.com/office/powerpoint/2010/main" val="3164450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were a little more complicated with REV4… but in theory I had everything I needed – the raw data, logic for mapping between ISIC revisions… all I needed to do was *just* code it up.</a:t>
            </a:r>
          </a:p>
        </p:txBody>
      </p:sp>
      <p:sp>
        <p:nvSpPr>
          <p:cNvPr id="4" name="Slide Number Placeholder 3"/>
          <p:cNvSpPr>
            <a:spLocks noGrp="1"/>
          </p:cNvSpPr>
          <p:nvPr>
            <p:ph type="sldNum" sz="quarter" idx="5"/>
          </p:nvPr>
        </p:nvSpPr>
        <p:spPr/>
        <p:txBody>
          <a:bodyPr/>
          <a:lstStyle/>
          <a:p>
            <a:fld id="{09EB9C5C-94D7-AF4B-9BC2-B94530BD7316}" type="slidenum">
              <a:rPr lang="en-US" smtClean="0"/>
              <a:t>10</a:t>
            </a:fld>
            <a:endParaRPr lang="en-US"/>
          </a:p>
        </p:txBody>
      </p:sp>
    </p:spTree>
    <p:extLst>
      <p:ext uri="{BB962C8B-B14F-4D97-AF65-F5344CB8AC3E}">
        <p14:creationId xmlns:p14="http://schemas.microsoft.com/office/powerpoint/2010/main" val="1982606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what I did, I took the correspondence tables and turned them into R functions and scripts. Not only did I do that, but I also meticulously documented what I did, kept my project folder neat and tidy, and even tested things like row numbers and totals as I went along!</a:t>
            </a:r>
          </a:p>
        </p:txBody>
      </p:sp>
      <p:sp>
        <p:nvSpPr>
          <p:cNvPr id="4" name="Slide Number Placeholder 3"/>
          <p:cNvSpPr>
            <a:spLocks noGrp="1"/>
          </p:cNvSpPr>
          <p:nvPr>
            <p:ph type="sldNum" sz="quarter" idx="5"/>
          </p:nvPr>
        </p:nvSpPr>
        <p:spPr/>
        <p:txBody>
          <a:bodyPr/>
          <a:lstStyle/>
          <a:p>
            <a:fld id="{09EB9C5C-94D7-AF4B-9BC2-B94530BD7316}" type="slidenum">
              <a:rPr lang="en-US" smtClean="0"/>
              <a:t>11</a:t>
            </a:fld>
            <a:endParaRPr lang="en-US"/>
          </a:p>
        </p:txBody>
      </p:sp>
    </p:spTree>
    <p:extLst>
      <p:ext uri="{BB962C8B-B14F-4D97-AF65-F5344CB8AC3E}">
        <p14:creationId xmlns:p14="http://schemas.microsoft.com/office/powerpoint/2010/main" val="2202254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write some code, document it, keep it neat and tidy, even test things like totals and row numbers!</a:t>
            </a:r>
          </a:p>
        </p:txBody>
      </p:sp>
      <p:sp>
        <p:nvSpPr>
          <p:cNvPr id="4" name="Slide Number Placeholder 3"/>
          <p:cNvSpPr>
            <a:spLocks noGrp="1"/>
          </p:cNvSpPr>
          <p:nvPr>
            <p:ph type="sldNum" sz="quarter" idx="5"/>
          </p:nvPr>
        </p:nvSpPr>
        <p:spPr/>
        <p:txBody>
          <a:bodyPr/>
          <a:lstStyle/>
          <a:p>
            <a:fld id="{09EB9C5C-94D7-AF4B-9BC2-B94530BD7316}" type="slidenum">
              <a:rPr lang="en-US" smtClean="0"/>
              <a:t>12</a:t>
            </a:fld>
            <a:endParaRPr lang="en-US"/>
          </a:p>
        </p:txBody>
      </p:sp>
    </p:spTree>
    <p:extLst>
      <p:ext uri="{BB962C8B-B14F-4D97-AF65-F5344CB8AC3E}">
        <p14:creationId xmlns:p14="http://schemas.microsoft.com/office/powerpoint/2010/main" val="1834999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way past 5-10 hours at this point, so I’m ready to send the data off to be </a:t>
            </a:r>
            <a:r>
              <a:rPr lang="en-US" dirty="0" err="1"/>
              <a:t>analysed</a:t>
            </a:r>
            <a:r>
              <a:rPr lang="en-US" dirty="0"/>
              <a:t> and turned into some interesting economics research… I just needed to quickly check the data quality… here I’m checking that the totals before and after recoding the industry codes line up…</a:t>
            </a:r>
          </a:p>
        </p:txBody>
      </p:sp>
      <p:sp>
        <p:nvSpPr>
          <p:cNvPr id="4" name="Slide Number Placeholder 3"/>
          <p:cNvSpPr>
            <a:spLocks noGrp="1"/>
          </p:cNvSpPr>
          <p:nvPr>
            <p:ph type="sldNum" sz="quarter" idx="5"/>
          </p:nvPr>
        </p:nvSpPr>
        <p:spPr/>
        <p:txBody>
          <a:bodyPr/>
          <a:lstStyle/>
          <a:p>
            <a:fld id="{09EB9C5C-94D7-AF4B-9BC2-B94530BD7316}" type="slidenum">
              <a:rPr lang="en-US" smtClean="0"/>
              <a:t>13</a:t>
            </a:fld>
            <a:endParaRPr lang="en-US"/>
          </a:p>
        </p:txBody>
      </p:sp>
    </p:spTree>
    <p:extLst>
      <p:ext uri="{BB962C8B-B14F-4D97-AF65-F5344CB8AC3E}">
        <p14:creationId xmlns:p14="http://schemas.microsoft.com/office/powerpoint/2010/main" val="132433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they don't... I've lost huge chunks of output before and after the transformation...</a:t>
            </a:r>
          </a:p>
        </p:txBody>
      </p:sp>
      <p:sp>
        <p:nvSpPr>
          <p:cNvPr id="4" name="Slide Number Placeholder 3"/>
          <p:cNvSpPr>
            <a:spLocks noGrp="1"/>
          </p:cNvSpPr>
          <p:nvPr>
            <p:ph type="sldNum" sz="quarter" idx="5"/>
          </p:nvPr>
        </p:nvSpPr>
        <p:spPr/>
        <p:txBody>
          <a:bodyPr/>
          <a:lstStyle/>
          <a:p>
            <a:fld id="{09EB9C5C-94D7-AF4B-9BC2-B94530BD7316}" type="slidenum">
              <a:rPr lang="en-US" smtClean="0"/>
              <a:t>14</a:t>
            </a:fld>
            <a:endParaRPr lang="en-US"/>
          </a:p>
        </p:txBody>
      </p:sp>
    </p:spTree>
    <p:extLst>
      <p:ext uri="{BB962C8B-B14F-4D97-AF65-F5344CB8AC3E}">
        <p14:creationId xmlns:p14="http://schemas.microsoft.com/office/powerpoint/2010/main" val="3347378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B0F0"/>
                </a:solidFill>
              </a:rPr>
              <a:t>It gets worse… Comparing industry shares…</a:t>
            </a:r>
            <a:endParaRPr lang="en-US" sz="1200" dirty="0">
              <a:solidFill>
                <a:srgbClr val="FFFFFF"/>
              </a:solidFill>
            </a:endParaRPr>
          </a:p>
          <a:p>
            <a:endParaRPr lang="en-US" dirty="0"/>
          </a:p>
        </p:txBody>
      </p:sp>
      <p:sp>
        <p:nvSpPr>
          <p:cNvPr id="4" name="Slide Number Placeholder 3"/>
          <p:cNvSpPr>
            <a:spLocks noGrp="1"/>
          </p:cNvSpPr>
          <p:nvPr>
            <p:ph type="sldNum" sz="quarter" idx="5"/>
          </p:nvPr>
        </p:nvSpPr>
        <p:spPr/>
        <p:txBody>
          <a:bodyPr/>
          <a:lstStyle/>
          <a:p>
            <a:fld id="{09EB9C5C-94D7-AF4B-9BC2-B94530BD7316}" type="slidenum">
              <a:rPr lang="en-US" smtClean="0"/>
              <a:t>15</a:t>
            </a:fld>
            <a:endParaRPr lang="en-US"/>
          </a:p>
        </p:txBody>
      </p:sp>
    </p:spTree>
    <p:extLst>
      <p:ext uri="{BB962C8B-B14F-4D97-AF65-F5344CB8AC3E}">
        <p14:creationId xmlns:p14="http://schemas.microsoft.com/office/powerpoint/2010/main" val="1326776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did some snooping and managed to find my mistake...</a:t>
            </a:r>
          </a:p>
        </p:txBody>
      </p:sp>
      <p:sp>
        <p:nvSpPr>
          <p:cNvPr id="4" name="Slide Number Placeholder 3"/>
          <p:cNvSpPr>
            <a:spLocks noGrp="1"/>
          </p:cNvSpPr>
          <p:nvPr>
            <p:ph type="sldNum" sz="quarter" idx="5"/>
          </p:nvPr>
        </p:nvSpPr>
        <p:spPr/>
        <p:txBody>
          <a:bodyPr/>
          <a:lstStyle/>
          <a:p>
            <a:fld id="{09EB9C5C-94D7-AF4B-9BC2-B94530BD7316}" type="slidenum">
              <a:rPr lang="en-US" smtClean="0"/>
              <a:t>16</a:t>
            </a:fld>
            <a:endParaRPr lang="en-US"/>
          </a:p>
        </p:txBody>
      </p:sp>
    </p:spTree>
    <p:extLst>
      <p:ext uri="{BB962C8B-B14F-4D97-AF65-F5344CB8AC3E}">
        <p14:creationId xmlns:p14="http://schemas.microsoft.com/office/powerpoint/2010/main" val="1803265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fixed it… mostly, to this day I still can’t tell you exactly what causes the remaining mismatch. But everyone on the team was satisfied that the data was good enough to </a:t>
            </a:r>
            <a:r>
              <a:rPr lang="en-US" dirty="0" err="1"/>
              <a:t>analyse</a:t>
            </a:r>
            <a:r>
              <a:rPr lang="en-US" dirty="0"/>
              <a:t>… so no harm no foul right?</a:t>
            </a:r>
          </a:p>
        </p:txBody>
      </p:sp>
      <p:sp>
        <p:nvSpPr>
          <p:cNvPr id="4" name="Slide Number Placeholder 3"/>
          <p:cNvSpPr>
            <a:spLocks noGrp="1"/>
          </p:cNvSpPr>
          <p:nvPr>
            <p:ph type="sldNum" sz="quarter" idx="5"/>
          </p:nvPr>
        </p:nvSpPr>
        <p:spPr/>
        <p:txBody>
          <a:bodyPr/>
          <a:lstStyle/>
          <a:p>
            <a:fld id="{09EB9C5C-94D7-AF4B-9BC2-B94530BD7316}" type="slidenum">
              <a:rPr lang="en-US" smtClean="0"/>
              <a:t>17</a:t>
            </a:fld>
            <a:endParaRPr lang="en-US"/>
          </a:p>
        </p:txBody>
      </p:sp>
    </p:spTree>
    <p:extLst>
      <p:ext uri="{BB962C8B-B14F-4D97-AF65-F5344CB8AC3E}">
        <p14:creationId xmlns:p14="http://schemas.microsoft.com/office/powerpoint/2010/main" val="162664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shares don’t all line up, and to this day I don’t know why --- I suspect multi-step transformation… But it was good enough for analysis… I guess?</a:t>
            </a:r>
          </a:p>
        </p:txBody>
      </p:sp>
      <p:sp>
        <p:nvSpPr>
          <p:cNvPr id="4" name="Slide Number Placeholder 3"/>
          <p:cNvSpPr>
            <a:spLocks noGrp="1"/>
          </p:cNvSpPr>
          <p:nvPr>
            <p:ph type="sldNum" sz="quarter" idx="5"/>
          </p:nvPr>
        </p:nvSpPr>
        <p:spPr/>
        <p:txBody>
          <a:bodyPr/>
          <a:lstStyle/>
          <a:p>
            <a:fld id="{09EB9C5C-94D7-AF4B-9BC2-B94530BD7316}" type="slidenum">
              <a:rPr lang="en-US" smtClean="0"/>
              <a:t>18</a:t>
            </a:fld>
            <a:endParaRPr lang="en-US"/>
          </a:p>
        </p:txBody>
      </p:sp>
    </p:spTree>
    <p:extLst>
      <p:ext uri="{BB962C8B-B14F-4D97-AF65-F5344CB8AC3E}">
        <p14:creationId xmlns:p14="http://schemas.microsoft.com/office/powerpoint/2010/main" val="2774096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not quite, this project left me with a lot of questions…</a:t>
            </a:r>
          </a:p>
        </p:txBody>
      </p:sp>
      <p:sp>
        <p:nvSpPr>
          <p:cNvPr id="4" name="Slide Number Placeholder 3"/>
          <p:cNvSpPr>
            <a:spLocks noGrp="1"/>
          </p:cNvSpPr>
          <p:nvPr>
            <p:ph type="sldNum" sz="quarter" idx="5"/>
          </p:nvPr>
        </p:nvSpPr>
        <p:spPr/>
        <p:txBody>
          <a:bodyPr/>
          <a:lstStyle/>
          <a:p>
            <a:fld id="{09EB9C5C-94D7-AF4B-9BC2-B94530BD7316}" type="slidenum">
              <a:rPr lang="en-US" smtClean="0"/>
              <a:t>19</a:t>
            </a:fld>
            <a:endParaRPr lang="en-US"/>
          </a:p>
        </p:txBody>
      </p:sp>
    </p:spTree>
    <p:extLst>
      <p:ext uri="{BB962C8B-B14F-4D97-AF65-F5344CB8AC3E}">
        <p14:creationId xmlns:p14="http://schemas.microsoft.com/office/powerpoint/2010/main" val="1849710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EB9C5C-94D7-AF4B-9BC2-B94530BD7316}" type="slidenum">
              <a:rPr lang="en-US" smtClean="0"/>
              <a:t>2</a:t>
            </a:fld>
            <a:endParaRPr lang="en-US"/>
          </a:p>
        </p:txBody>
      </p:sp>
    </p:spTree>
    <p:extLst>
      <p:ext uri="{BB962C8B-B14F-4D97-AF65-F5344CB8AC3E}">
        <p14:creationId xmlns:p14="http://schemas.microsoft.com/office/powerpoint/2010/main" val="985905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EB9C5C-94D7-AF4B-9BC2-B94530BD7316}" type="slidenum">
              <a:rPr lang="en-US" smtClean="0"/>
              <a:t>20</a:t>
            </a:fld>
            <a:endParaRPr lang="en-US"/>
          </a:p>
        </p:txBody>
      </p:sp>
    </p:spTree>
    <p:extLst>
      <p:ext uri="{BB962C8B-B14F-4D97-AF65-F5344CB8AC3E}">
        <p14:creationId xmlns:p14="http://schemas.microsoft.com/office/powerpoint/2010/main" val="865033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Isn’t there a better way?  </a:t>
            </a:r>
            <a:r>
              <a:rPr lang="en-US" dirty="0">
                <a:sym typeface="Wingdings" pitchFamily="2" charset="2"/>
              </a:rPr>
              <a:t> guardrails in the form of a package; domain agnostic</a:t>
            </a:r>
            <a:endParaRPr lang="en-US" dirty="0"/>
          </a:p>
        </p:txBody>
      </p:sp>
      <p:sp>
        <p:nvSpPr>
          <p:cNvPr id="4" name="Slide Number Placeholder 3"/>
          <p:cNvSpPr>
            <a:spLocks noGrp="1"/>
          </p:cNvSpPr>
          <p:nvPr>
            <p:ph type="sldNum" sz="quarter" idx="5"/>
          </p:nvPr>
        </p:nvSpPr>
        <p:spPr/>
        <p:txBody>
          <a:bodyPr/>
          <a:lstStyle/>
          <a:p>
            <a:fld id="{09EB9C5C-94D7-AF4B-9BC2-B94530BD7316}" type="slidenum">
              <a:rPr lang="en-US" smtClean="0"/>
              <a:t>21</a:t>
            </a:fld>
            <a:endParaRPr lang="en-US"/>
          </a:p>
        </p:txBody>
      </p:sp>
    </p:spTree>
    <p:extLst>
      <p:ext uri="{BB962C8B-B14F-4D97-AF65-F5344CB8AC3E}">
        <p14:creationId xmlns:p14="http://schemas.microsoft.com/office/powerpoint/2010/main" val="1417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 me to start thinking about abstracting and formalizing operations in ex-post harmonization… inspired in large part by Hadley’s work</a:t>
            </a:r>
          </a:p>
        </p:txBody>
      </p:sp>
      <p:sp>
        <p:nvSpPr>
          <p:cNvPr id="4" name="Slide Number Placeholder 3"/>
          <p:cNvSpPr>
            <a:spLocks noGrp="1"/>
          </p:cNvSpPr>
          <p:nvPr>
            <p:ph type="sldNum" sz="quarter" idx="5"/>
          </p:nvPr>
        </p:nvSpPr>
        <p:spPr/>
        <p:txBody>
          <a:bodyPr/>
          <a:lstStyle/>
          <a:p>
            <a:fld id="{09EB9C5C-94D7-AF4B-9BC2-B94530BD7316}" type="slidenum">
              <a:rPr lang="en-US" smtClean="0"/>
              <a:t>22</a:t>
            </a:fld>
            <a:endParaRPr lang="en-US"/>
          </a:p>
        </p:txBody>
      </p:sp>
    </p:spTree>
    <p:extLst>
      <p:ext uri="{BB962C8B-B14F-4D97-AF65-F5344CB8AC3E}">
        <p14:creationId xmlns:p14="http://schemas.microsoft.com/office/powerpoint/2010/main" val="3526855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have time to go into details, but what started out as trying to write a package with some simple safeguards to prevent similar data mishaps turned into a whole chapter exploring those questions and coming new abstractions and </a:t>
            </a:r>
            <a:r>
              <a:rPr lang="en-US" dirty="0" err="1"/>
              <a:t>formalisations</a:t>
            </a:r>
            <a:r>
              <a:rPr lang="en-US" dirty="0"/>
              <a:t> to understand how to design those safeguards </a:t>
            </a:r>
          </a:p>
        </p:txBody>
      </p:sp>
      <p:sp>
        <p:nvSpPr>
          <p:cNvPr id="4" name="Slide Number Placeholder 3"/>
          <p:cNvSpPr>
            <a:spLocks noGrp="1"/>
          </p:cNvSpPr>
          <p:nvPr>
            <p:ph type="sldNum" sz="quarter" idx="5"/>
          </p:nvPr>
        </p:nvSpPr>
        <p:spPr/>
        <p:txBody>
          <a:bodyPr/>
          <a:lstStyle/>
          <a:p>
            <a:fld id="{09EB9C5C-94D7-AF4B-9BC2-B94530BD7316}" type="slidenum">
              <a:rPr lang="en-US" smtClean="0"/>
              <a:t>23</a:t>
            </a:fld>
            <a:endParaRPr lang="en-US"/>
          </a:p>
        </p:txBody>
      </p:sp>
    </p:spTree>
    <p:extLst>
      <p:ext uri="{BB962C8B-B14F-4D97-AF65-F5344CB8AC3E}">
        <p14:creationId xmlns:p14="http://schemas.microsoft.com/office/powerpoint/2010/main" val="4245092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EB9C5C-94D7-AF4B-9BC2-B94530BD7316}" type="slidenum">
              <a:rPr lang="en-US" smtClean="0"/>
              <a:t>24</a:t>
            </a:fld>
            <a:endParaRPr lang="en-US"/>
          </a:p>
        </p:txBody>
      </p:sp>
    </p:spTree>
    <p:extLst>
      <p:ext uri="{BB962C8B-B14F-4D97-AF65-F5344CB8AC3E}">
        <p14:creationId xmlns:p14="http://schemas.microsoft.com/office/powerpoint/2010/main" val="3513032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story starts just like any other data story… </a:t>
            </a:r>
          </a:p>
        </p:txBody>
      </p:sp>
      <p:sp>
        <p:nvSpPr>
          <p:cNvPr id="4" name="Slide Number Placeholder 3"/>
          <p:cNvSpPr>
            <a:spLocks noGrp="1"/>
          </p:cNvSpPr>
          <p:nvPr>
            <p:ph type="sldNum" sz="quarter" idx="5"/>
          </p:nvPr>
        </p:nvSpPr>
        <p:spPr/>
        <p:txBody>
          <a:bodyPr/>
          <a:lstStyle/>
          <a:p>
            <a:fld id="{09EB9C5C-94D7-AF4B-9BC2-B94530BD7316}" type="slidenum">
              <a:rPr lang="en-US" smtClean="0"/>
              <a:t>3</a:t>
            </a:fld>
            <a:endParaRPr lang="en-US"/>
          </a:p>
        </p:txBody>
      </p:sp>
    </p:spTree>
    <p:extLst>
      <p:ext uri="{BB962C8B-B14F-4D97-AF65-F5344CB8AC3E}">
        <p14:creationId xmlns:p14="http://schemas.microsoft.com/office/powerpoint/2010/main" val="1175784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data. But we’re going to breeze past all that pain because that’s just the prelude to my mishap</a:t>
            </a:r>
          </a:p>
        </p:txBody>
      </p:sp>
      <p:sp>
        <p:nvSpPr>
          <p:cNvPr id="4" name="Slide Number Placeholder 3"/>
          <p:cNvSpPr>
            <a:spLocks noGrp="1"/>
          </p:cNvSpPr>
          <p:nvPr>
            <p:ph type="sldNum" sz="quarter" idx="5"/>
          </p:nvPr>
        </p:nvSpPr>
        <p:spPr/>
        <p:txBody>
          <a:bodyPr/>
          <a:lstStyle/>
          <a:p>
            <a:fld id="{09EB9C5C-94D7-AF4B-9BC2-B94530BD7316}" type="slidenum">
              <a:rPr lang="en-US" smtClean="0"/>
              <a:t>4</a:t>
            </a:fld>
            <a:endParaRPr lang="en-US"/>
          </a:p>
        </p:txBody>
      </p:sp>
    </p:spTree>
    <p:extLst>
      <p:ext uri="{BB962C8B-B14F-4D97-AF65-F5344CB8AC3E}">
        <p14:creationId xmlns:p14="http://schemas.microsoft.com/office/powerpoint/2010/main" val="3645566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an economist at </a:t>
            </a:r>
            <a:r>
              <a:rPr lang="en-US" dirty="0" err="1"/>
              <a:t>SoDa</a:t>
            </a:r>
            <a:r>
              <a:rPr lang="en-US" dirty="0"/>
              <a:t> Labs Monash University, and I received this slack message, asking me if I could help prepare some data for an alternative data approach to researching Trade, </a:t>
            </a:r>
            <a:r>
              <a:rPr lang="en-US" dirty="0" err="1"/>
              <a:t>Knowedge</a:t>
            </a:r>
            <a:r>
              <a:rPr lang="en-US" dirty="0"/>
              <a:t> and Prosperity… It was only 5-10hours of work (famous last words), so I said yes of course I could help out, and thus my data mishap story began like any good data story…</a:t>
            </a:r>
          </a:p>
        </p:txBody>
      </p:sp>
      <p:sp>
        <p:nvSpPr>
          <p:cNvPr id="4" name="Slide Number Placeholder 3"/>
          <p:cNvSpPr>
            <a:spLocks noGrp="1"/>
          </p:cNvSpPr>
          <p:nvPr>
            <p:ph type="sldNum" sz="quarter" idx="5"/>
          </p:nvPr>
        </p:nvSpPr>
        <p:spPr/>
        <p:txBody>
          <a:bodyPr/>
          <a:lstStyle/>
          <a:p>
            <a:fld id="{09EB9C5C-94D7-AF4B-9BC2-B94530BD7316}" type="slidenum">
              <a:rPr lang="en-US" smtClean="0"/>
              <a:t>5</a:t>
            </a:fld>
            <a:endParaRPr lang="en-US"/>
          </a:p>
        </p:txBody>
      </p:sp>
    </p:spTree>
    <p:extLst>
      <p:ext uri="{BB962C8B-B14F-4D97-AF65-F5344CB8AC3E}">
        <p14:creationId xmlns:p14="http://schemas.microsoft.com/office/powerpoint/2010/main" val="3714708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pain of collecting data… but that’s not the point of this story, so let’s just snap our fingers and skip straight to having</a:t>
            </a:r>
          </a:p>
        </p:txBody>
      </p:sp>
      <p:sp>
        <p:nvSpPr>
          <p:cNvPr id="4" name="Slide Number Placeholder 3"/>
          <p:cNvSpPr>
            <a:spLocks noGrp="1"/>
          </p:cNvSpPr>
          <p:nvPr>
            <p:ph type="sldNum" sz="quarter" idx="5"/>
          </p:nvPr>
        </p:nvSpPr>
        <p:spPr/>
        <p:txBody>
          <a:bodyPr/>
          <a:lstStyle/>
          <a:p>
            <a:fld id="{09EB9C5C-94D7-AF4B-9BC2-B94530BD7316}" type="slidenum">
              <a:rPr lang="en-US" smtClean="0"/>
              <a:t>6</a:t>
            </a:fld>
            <a:endParaRPr lang="en-US"/>
          </a:p>
        </p:txBody>
      </p:sp>
    </p:spTree>
    <p:extLst>
      <p:ext uri="{BB962C8B-B14F-4D97-AF65-F5344CB8AC3E}">
        <p14:creationId xmlns:p14="http://schemas.microsoft.com/office/powerpoint/2010/main" val="3753029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country, year output statistics, broken down by industry…</a:t>
            </a:r>
          </a:p>
        </p:txBody>
      </p:sp>
      <p:sp>
        <p:nvSpPr>
          <p:cNvPr id="4" name="Slide Number Placeholder 3"/>
          <p:cNvSpPr>
            <a:spLocks noGrp="1"/>
          </p:cNvSpPr>
          <p:nvPr>
            <p:ph type="sldNum" sz="quarter" idx="5"/>
          </p:nvPr>
        </p:nvSpPr>
        <p:spPr/>
        <p:txBody>
          <a:bodyPr/>
          <a:lstStyle/>
          <a:p>
            <a:fld id="{09EB9C5C-94D7-AF4B-9BC2-B94530BD7316}" type="slidenum">
              <a:rPr lang="en-US" smtClean="0"/>
              <a:t>7</a:t>
            </a:fld>
            <a:endParaRPr lang="en-US"/>
          </a:p>
        </p:txBody>
      </p:sp>
    </p:spTree>
    <p:extLst>
      <p:ext uri="{BB962C8B-B14F-4D97-AF65-F5344CB8AC3E}">
        <p14:creationId xmlns:p14="http://schemas.microsoft.com/office/powerpoint/2010/main" val="1916453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the data couldn’t be used straight away because the industry classification codes changed over the years and some countries adopt the revisions faster than others, while others decide to use variations on the international standard. The upshot is that if you want to </a:t>
            </a:r>
            <a:r>
              <a:rPr lang="en-US" dirty="0" err="1"/>
              <a:t>analyse</a:t>
            </a:r>
            <a:r>
              <a:rPr lang="en-US" dirty="0"/>
              <a:t> trends over time, you need to resolve these classification changes. Luckily for us, UN stats kindly provides selected correspondence tables between revisions…</a:t>
            </a:r>
          </a:p>
        </p:txBody>
      </p:sp>
      <p:sp>
        <p:nvSpPr>
          <p:cNvPr id="4" name="Slide Number Placeholder 3"/>
          <p:cNvSpPr>
            <a:spLocks noGrp="1"/>
          </p:cNvSpPr>
          <p:nvPr>
            <p:ph type="sldNum" sz="quarter" idx="5"/>
          </p:nvPr>
        </p:nvSpPr>
        <p:spPr/>
        <p:txBody>
          <a:bodyPr/>
          <a:lstStyle/>
          <a:p>
            <a:fld id="{09EB9C5C-94D7-AF4B-9BC2-B94530BD7316}" type="slidenum">
              <a:rPr lang="en-US" smtClean="0"/>
              <a:t>8</a:t>
            </a:fld>
            <a:endParaRPr lang="en-US"/>
          </a:p>
        </p:txBody>
      </p:sp>
    </p:spTree>
    <p:extLst>
      <p:ext uri="{BB962C8B-B14F-4D97-AF65-F5344CB8AC3E}">
        <p14:creationId xmlns:p14="http://schemas.microsoft.com/office/powerpoint/2010/main" val="326099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in theory I had everything I needed – the raw data, logic for mapping between ISIC revisions… all I needed to do was *just* code it up.</a:t>
            </a:r>
          </a:p>
        </p:txBody>
      </p:sp>
      <p:sp>
        <p:nvSpPr>
          <p:cNvPr id="4" name="Slide Number Placeholder 3"/>
          <p:cNvSpPr>
            <a:spLocks noGrp="1"/>
          </p:cNvSpPr>
          <p:nvPr>
            <p:ph type="sldNum" sz="quarter" idx="5"/>
          </p:nvPr>
        </p:nvSpPr>
        <p:spPr/>
        <p:txBody>
          <a:bodyPr/>
          <a:lstStyle/>
          <a:p>
            <a:fld id="{09EB9C5C-94D7-AF4B-9BC2-B94530BD7316}" type="slidenum">
              <a:rPr lang="en-US" smtClean="0"/>
              <a:t>9</a:t>
            </a:fld>
            <a:endParaRPr lang="en-US"/>
          </a:p>
        </p:txBody>
      </p:sp>
    </p:spTree>
    <p:extLst>
      <p:ext uri="{BB962C8B-B14F-4D97-AF65-F5344CB8AC3E}">
        <p14:creationId xmlns:p14="http://schemas.microsoft.com/office/powerpoint/2010/main" val="2268428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3460D-A0A8-C679-3E9D-90F88910991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60A54B7-970F-41F4-C839-5DF39DC8E5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F31F06C-37F0-DE5F-6B8C-6482F0EE533B}"/>
              </a:ext>
            </a:extLst>
          </p:cNvPr>
          <p:cNvSpPr>
            <a:spLocks noGrp="1"/>
          </p:cNvSpPr>
          <p:nvPr>
            <p:ph type="dt" sz="half" idx="10"/>
          </p:nvPr>
        </p:nvSpPr>
        <p:spPr/>
        <p:txBody>
          <a:bodyPr/>
          <a:lstStyle/>
          <a:p>
            <a:fld id="{BA87B6CA-4F39-5C46-8954-210279661AFF}" type="datetimeFigureOut">
              <a:rPr lang="en-US" smtClean="0"/>
              <a:t>3/8/24</a:t>
            </a:fld>
            <a:endParaRPr lang="en-US"/>
          </a:p>
        </p:txBody>
      </p:sp>
      <p:sp>
        <p:nvSpPr>
          <p:cNvPr id="5" name="Footer Placeholder 4">
            <a:extLst>
              <a:ext uri="{FF2B5EF4-FFF2-40B4-BE49-F238E27FC236}">
                <a16:creationId xmlns:a16="http://schemas.microsoft.com/office/drawing/2014/main" id="{4489913F-89D3-A97A-B687-2FF462DA74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2B344-6925-E9BB-A7A0-761AEB576E46}"/>
              </a:ext>
            </a:extLst>
          </p:cNvPr>
          <p:cNvSpPr>
            <a:spLocks noGrp="1"/>
          </p:cNvSpPr>
          <p:nvPr>
            <p:ph type="sldNum" sz="quarter" idx="12"/>
          </p:nvPr>
        </p:nvSpPr>
        <p:spPr/>
        <p:txBody>
          <a:bodyPr/>
          <a:lstStyle/>
          <a:p>
            <a:fld id="{B92AB01D-EB35-8B4E-A1A3-341C996C986B}" type="slidenum">
              <a:rPr lang="en-US" smtClean="0"/>
              <a:t>‹#›</a:t>
            </a:fld>
            <a:endParaRPr lang="en-US"/>
          </a:p>
        </p:txBody>
      </p:sp>
    </p:spTree>
    <p:extLst>
      <p:ext uri="{BB962C8B-B14F-4D97-AF65-F5344CB8AC3E}">
        <p14:creationId xmlns:p14="http://schemas.microsoft.com/office/powerpoint/2010/main" val="3352679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22409-ACA9-174E-3982-A658F4988E0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91998E0-B492-6009-69A4-6C68CFB9DB4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9D71D74-9109-B4FA-5772-24C21ACC67CB}"/>
              </a:ext>
            </a:extLst>
          </p:cNvPr>
          <p:cNvSpPr>
            <a:spLocks noGrp="1"/>
          </p:cNvSpPr>
          <p:nvPr>
            <p:ph type="dt" sz="half" idx="10"/>
          </p:nvPr>
        </p:nvSpPr>
        <p:spPr/>
        <p:txBody>
          <a:bodyPr/>
          <a:lstStyle/>
          <a:p>
            <a:fld id="{BA87B6CA-4F39-5C46-8954-210279661AFF}" type="datetimeFigureOut">
              <a:rPr lang="en-US" smtClean="0"/>
              <a:t>3/8/24</a:t>
            </a:fld>
            <a:endParaRPr lang="en-US"/>
          </a:p>
        </p:txBody>
      </p:sp>
      <p:sp>
        <p:nvSpPr>
          <p:cNvPr id="5" name="Footer Placeholder 4">
            <a:extLst>
              <a:ext uri="{FF2B5EF4-FFF2-40B4-BE49-F238E27FC236}">
                <a16:creationId xmlns:a16="http://schemas.microsoft.com/office/drawing/2014/main" id="{8B545281-D926-F5A3-420A-9C11C028D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51444-517F-562B-E8B4-AFB428E5C37E}"/>
              </a:ext>
            </a:extLst>
          </p:cNvPr>
          <p:cNvSpPr>
            <a:spLocks noGrp="1"/>
          </p:cNvSpPr>
          <p:nvPr>
            <p:ph type="sldNum" sz="quarter" idx="12"/>
          </p:nvPr>
        </p:nvSpPr>
        <p:spPr/>
        <p:txBody>
          <a:bodyPr/>
          <a:lstStyle/>
          <a:p>
            <a:fld id="{B92AB01D-EB35-8B4E-A1A3-341C996C986B}" type="slidenum">
              <a:rPr lang="en-US" smtClean="0"/>
              <a:t>‹#›</a:t>
            </a:fld>
            <a:endParaRPr lang="en-US"/>
          </a:p>
        </p:txBody>
      </p:sp>
    </p:spTree>
    <p:extLst>
      <p:ext uri="{BB962C8B-B14F-4D97-AF65-F5344CB8AC3E}">
        <p14:creationId xmlns:p14="http://schemas.microsoft.com/office/powerpoint/2010/main" val="1071927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DC9194-8978-3E7E-328C-9355A187F4E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5651158-EEC8-3943-ED69-96F3E13C1AD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BE3D27F-902E-A835-E3FD-D960FABA7673}"/>
              </a:ext>
            </a:extLst>
          </p:cNvPr>
          <p:cNvSpPr>
            <a:spLocks noGrp="1"/>
          </p:cNvSpPr>
          <p:nvPr>
            <p:ph type="dt" sz="half" idx="10"/>
          </p:nvPr>
        </p:nvSpPr>
        <p:spPr/>
        <p:txBody>
          <a:bodyPr/>
          <a:lstStyle/>
          <a:p>
            <a:fld id="{BA87B6CA-4F39-5C46-8954-210279661AFF}" type="datetimeFigureOut">
              <a:rPr lang="en-US" smtClean="0"/>
              <a:t>3/8/24</a:t>
            </a:fld>
            <a:endParaRPr lang="en-US"/>
          </a:p>
        </p:txBody>
      </p:sp>
      <p:sp>
        <p:nvSpPr>
          <p:cNvPr id="5" name="Footer Placeholder 4">
            <a:extLst>
              <a:ext uri="{FF2B5EF4-FFF2-40B4-BE49-F238E27FC236}">
                <a16:creationId xmlns:a16="http://schemas.microsoft.com/office/drawing/2014/main" id="{32F9A18C-35FB-0A59-0A7D-9D586FA5C7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E3783F-46C6-FEA2-8406-379EAA98D734}"/>
              </a:ext>
            </a:extLst>
          </p:cNvPr>
          <p:cNvSpPr>
            <a:spLocks noGrp="1"/>
          </p:cNvSpPr>
          <p:nvPr>
            <p:ph type="sldNum" sz="quarter" idx="12"/>
          </p:nvPr>
        </p:nvSpPr>
        <p:spPr/>
        <p:txBody>
          <a:bodyPr/>
          <a:lstStyle/>
          <a:p>
            <a:fld id="{B92AB01D-EB35-8B4E-A1A3-341C996C986B}" type="slidenum">
              <a:rPr lang="en-US" smtClean="0"/>
              <a:t>‹#›</a:t>
            </a:fld>
            <a:endParaRPr lang="en-US"/>
          </a:p>
        </p:txBody>
      </p:sp>
    </p:spTree>
    <p:extLst>
      <p:ext uri="{BB962C8B-B14F-4D97-AF65-F5344CB8AC3E}">
        <p14:creationId xmlns:p14="http://schemas.microsoft.com/office/powerpoint/2010/main" val="27756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A6E22-D29C-9B9A-A31A-A247FEBBFB20}"/>
              </a:ext>
            </a:extLst>
          </p:cNvPr>
          <p:cNvSpPr>
            <a:spLocks noGrp="1"/>
          </p:cNvSpPr>
          <p:nvPr>
            <p:ph type="title"/>
          </p:nvPr>
        </p:nvSpPr>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F79EA481-0EE0-EE1A-57BD-72390962E03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EDD522F-FD64-5B3A-45B9-513F205BDACB}"/>
              </a:ext>
            </a:extLst>
          </p:cNvPr>
          <p:cNvSpPr>
            <a:spLocks noGrp="1"/>
          </p:cNvSpPr>
          <p:nvPr>
            <p:ph type="dt" sz="half" idx="10"/>
          </p:nvPr>
        </p:nvSpPr>
        <p:spPr/>
        <p:txBody>
          <a:bodyPr/>
          <a:lstStyle/>
          <a:p>
            <a:fld id="{BA87B6CA-4F39-5C46-8954-210279661AFF}" type="datetimeFigureOut">
              <a:rPr lang="en-US" smtClean="0"/>
              <a:t>3/8/24</a:t>
            </a:fld>
            <a:endParaRPr lang="en-US"/>
          </a:p>
        </p:txBody>
      </p:sp>
      <p:sp>
        <p:nvSpPr>
          <p:cNvPr id="5" name="Footer Placeholder 4">
            <a:extLst>
              <a:ext uri="{FF2B5EF4-FFF2-40B4-BE49-F238E27FC236}">
                <a16:creationId xmlns:a16="http://schemas.microsoft.com/office/drawing/2014/main" id="{408D8BA8-FFD2-7A9C-0E5A-0B0ACD66B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AC6CD7-FAFD-00BE-56D4-B86567599029}"/>
              </a:ext>
            </a:extLst>
          </p:cNvPr>
          <p:cNvSpPr>
            <a:spLocks noGrp="1"/>
          </p:cNvSpPr>
          <p:nvPr>
            <p:ph type="sldNum" sz="quarter" idx="12"/>
          </p:nvPr>
        </p:nvSpPr>
        <p:spPr/>
        <p:txBody>
          <a:bodyPr/>
          <a:lstStyle/>
          <a:p>
            <a:fld id="{B92AB01D-EB35-8B4E-A1A3-341C996C986B}" type="slidenum">
              <a:rPr lang="en-US" smtClean="0"/>
              <a:t>‹#›</a:t>
            </a:fld>
            <a:endParaRPr lang="en-US"/>
          </a:p>
        </p:txBody>
      </p:sp>
    </p:spTree>
    <p:extLst>
      <p:ext uri="{BB962C8B-B14F-4D97-AF65-F5344CB8AC3E}">
        <p14:creationId xmlns:p14="http://schemas.microsoft.com/office/powerpoint/2010/main" val="1717635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8070-05E0-EA4A-E642-ACF088A7126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56B8E88-8594-7355-F10F-6635A601D7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4774143-7522-98E6-AF2B-574271C8BF76}"/>
              </a:ext>
            </a:extLst>
          </p:cNvPr>
          <p:cNvSpPr>
            <a:spLocks noGrp="1"/>
          </p:cNvSpPr>
          <p:nvPr>
            <p:ph type="dt" sz="half" idx="10"/>
          </p:nvPr>
        </p:nvSpPr>
        <p:spPr/>
        <p:txBody>
          <a:bodyPr/>
          <a:lstStyle/>
          <a:p>
            <a:fld id="{BA87B6CA-4F39-5C46-8954-210279661AFF}" type="datetimeFigureOut">
              <a:rPr lang="en-US" smtClean="0"/>
              <a:t>3/8/24</a:t>
            </a:fld>
            <a:endParaRPr lang="en-US"/>
          </a:p>
        </p:txBody>
      </p:sp>
      <p:sp>
        <p:nvSpPr>
          <p:cNvPr id="5" name="Footer Placeholder 4">
            <a:extLst>
              <a:ext uri="{FF2B5EF4-FFF2-40B4-BE49-F238E27FC236}">
                <a16:creationId xmlns:a16="http://schemas.microsoft.com/office/drawing/2014/main" id="{F173F1C0-AFD9-1641-80CD-2B204A64A0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E02AB1-D5EA-BF95-AFE0-72159C43BBDA}"/>
              </a:ext>
            </a:extLst>
          </p:cNvPr>
          <p:cNvSpPr>
            <a:spLocks noGrp="1"/>
          </p:cNvSpPr>
          <p:nvPr>
            <p:ph type="sldNum" sz="quarter" idx="12"/>
          </p:nvPr>
        </p:nvSpPr>
        <p:spPr/>
        <p:txBody>
          <a:bodyPr/>
          <a:lstStyle/>
          <a:p>
            <a:fld id="{B92AB01D-EB35-8B4E-A1A3-341C996C986B}" type="slidenum">
              <a:rPr lang="en-US" smtClean="0"/>
              <a:t>‹#›</a:t>
            </a:fld>
            <a:endParaRPr lang="en-US"/>
          </a:p>
        </p:txBody>
      </p:sp>
    </p:spTree>
    <p:extLst>
      <p:ext uri="{BB962C8B-B14F-4D97-AF65-F5344CB8AC3E}">
        <p14:creationId xmlns:p14="http://schemas.microsoft.com/office/powerpoint/2010/main" val="2775923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ABDF-2F38-BF58-F2D5-D871AC10315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7743E05-761E-AC5F-6C26-EB75EF458B7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A92DC6C-8852-B622-E059-881561DD77F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79429A0-9E72-A973-B9AB-1E013291E81E}"/>
              </a:ext>
            </a:extLst>
          </p:cNvPr>
          <p:cNvSpPr>
            <a:spLocks noGrp="1"/>
          </p:cNvSpPr>
          <p:nvPr>
            <p:ph type="dt" sz="half" idx="10"/>
          </p:nvPr>
        </p:nvSpPr>
        <p:spPr/>
        <p:txBody>
          <a:bodyPr/>
          <a:lstStyle/>
          <a:p>
            <a:fld id="{BA87B6CA-4F39-5C46-8954-210279661AFF}" type="datetimeFigureOut">
              <a:rPr lang="en-US" smtClean="0"/>
              <a:t>3/8/24</a:t>
            </a:fld>
            <a:endParaRPr lang="en-US"/>
          </a:p>
        </p:txBody>
      </p:sp>
      <p:sp>
        <p:nvSpPr>
          <p:cNvPr id="6" name="Footer Placeholder 5">
            <a:extLst>
              <a:ext uri="{FF2B5EF4-FFF2-40B4-BE49-F238E27FC236}">
                <a16:creationId xmlns:a16="http://schemas.microsoft.com/office/drawing/2014/main" id="{2FAB5AE6-72B9-600E-D97F-C0F3A1C796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04167B-875C-B608-1529-6C2451C63235}"/>
              </a:ext>
            </a:extLst>
          </p:cNvPr>
          <p:cNvSpPr>
            <a:spLocks noGrp="1"/>
          </p:cNvSpPr>
          <p:nvPr>
            <p:ph type="sldNum" sz="quarter" idx="12"/>
          </p:nvPr>
        </p:nvSpPr>
        <p:spPr/>
        <p:txBody>
          <a:bodyPr/>
          <a:lstStyle/>
          <a:p>
            <a:fld id="{B92AB01D-EB35-8B4E-A1A3-341C996C986B}" type="slidenum">
              <a:rPr lang="en-US" smtClean="0"/>
              <a:t>‹#›</a:t>
            </a:fld>
            <a:endParaRPr lang="en-US"/>
          </a:p>
        </p:txBody>
      </p:sp>
    </p:spTree>
    <p:extLst>
      <p:ext uri="{BB962C8B-B14F-4D97-AF65-F5344CB8AC3E}">
        <p14:creationId xmlns:p14="http://schemas.microsoft.com/office/powerpoint/2010/main" val="3259603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0C354-3858-40B0-FC8B-53405C999F4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5FCDE23-086E-CC77-420F-2E0937CD65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B2EEE42-7C63-8CA2-A02F-AD9AD0C07B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81BF03B-205E-8406-1D20-139A9B3F28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28AE864-DA55-10FA-41AD-0D75198DEE4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7F1D4A8-4CEA-72D0-F63F-DCC460ACCCC3}"/>
              </a:ext>
            </a:extLst>
          </p:cNvPr>
          <p:cNvSpPr>
            <a:spLocks noGrp="1"/>
          </p:cNvSpPr>
          <p:nvPr>
            <p:ph type="dt" sz="half" idx="10"/>
          </p:nvPr>
        </p:nvSpPr>
        <p:spPr/>
        <p:txBody>
          <a:bodyPr/>
          <a:lstStyle/>
          <a:p>
            <a:fld id="{BA87B6CA-4F39-5C46-8954-210279661AFF}" type="datetimeFigureOut">
              <a:rPr lang="en-US" smtClean="0"/>
              <a:t>3/8/24</a:t>
            </a:fld>
            <a:endParaRPr lang="en-US"/>
          </a:p>
        </p:txBody>
      </p:sp>
      <p:sp>
        <p:nvSpPr>
          <p:cNvPr id="8" name="Footer Placeholder 7">
            <a:extLst>
              <a:ext uri="{FF2B5EF4-FFF2-40B4-BE49-F238E27FC236}">
                <a16:creationId xmlns:a16="http://schemas.microsoft.com/office/drawing/2014/main" id="{98E27E62-4BC2-4B8A-E734-EAC32D1772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787C84-FFD1-6653-E232-ACDF750076DA}"/>
              </a:ext>
            </a:extLst>
          </p:cNvPr>
          <p:cNvSpPr>
            <a:spLocks noGrp="1"/>
          </p:cNvSpPr>
          <p:nvPr>
            <p:ph type="sldNum" sz="quarter" idx="12"/>
          </p:nvPr>
        </p:nvSpPr>
        <p:spPr/>
        <p:txBody>
          <a:bodyPr/>
          <a:lstStyle/>
          <a:p>
            <a:fld id="{B92AB01D-EB35-8B4E-A1A3-341C996C986B}" type="slidenum">
              <a:rPr lang="en-US" smtClean="0"/>
              <a:t>‹#›</a:t>
            </a:fld>
            <a:endParaRPr lang="en-US"/>
          </a:p>
        </p:txBody>
      </p:sp>
    </p:spTree>
    <p:extLst>
      <p:ext uri="{BB962C8B-B14F-4D97-AF65-F5344CB8AC3E}">
        <p14:creationId xmlns:p14="http://schemas.microsoft.com/office/powerpoint/2010/main" val="3920723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FC531-7F29-2D91-ED08-3B80F7D015C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1EDBCDE-599D-5799-8BD1-B8B84C3D3C59}"/>
              </a:ext>
            </a:extLst>
          </p:cNvPr>
          <p:cNvSpPr>
            <a:spLocks noGrp="1"/>
          </p:cNvSpPr>
          <p:nvPr>
            <p:ph type="dt" sz="half" idx="10"/>
          </p:nvPr>
        </p:nvSpPr>
        <p:spPr/>
        <p:txBody>
          <a:bodyPr/>
          <a:lstStyle/>
          <a:p>
            <a:fld id="{BA87B6CA-4F39-5C46-8954-210279661AFF}" type="datetimeFigureOut">
              <a:rPr lang="en-US" smtClean="0"/>
              <a:t>3/8/24</a:t>
            </a:fld>
            <a:endParaRPr lang="en-US"/>
          </a:p>
        </p:txBody>
      </p:sp>
      <p:sp>
        <p:nvSpPr>
          <p:cNvPr id="4" name="Footer Placeholder 3">
            <a:extLst>
              <a:ext uri="{FF2B5EF4-FFF2-40B4-BE49-F238E27FC236}">
                <a16:creationId xmlns:a16="http://schemas.microsoft.com/office/drawing/2014/main" id="{A8BE557F-2361-AC26-91DA-24B2A6100B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0CC1ED-BC18-0826-4842-BDBB1000105A}"/>
              </a:ext>
            </a:extLst>
          </p:cNvPr>
          <p:cNvSpPr>
            <a:spLocks noGrp="1"/>
          </p:cNvSpPr>
          <p:nvPr>
            <p:ph type="sldNum" sz="quarter" idx="12"/>
          </p:nvPr>
        </p:nvSpPr>
        <p:spPr/>
        <p:txBody>
          <a:bodyPr/>
          <a:lstStyle/>
          <a:p>
            <a:fld id="{B92AB01D-EB35-8B4E-A1A3-341C996C986B}" type="slidenum">
              <a:rPr lang="en-US" smtClean="0"/>
              <a:t>‹#›</a:t>
            </a:fld>
            <a:endParaRPr lang="en-US"/>
          </a:p>
        </p:txBody>
      </p:sp>
      <p:graphicFrame>
        <p:nvGraphicFramePr>
          <p:cNvPr id="6" name="Diagram 5">
            <a:extLst>
              <a:ext uri="{FF2B5EF4-FFF2-40B4-BE49-F238E27FC236}">
                <a16:creationId xmlns:a16="http://schemas.microsoft.com/office/drawing/2014/main" id="{C0031814-0AE7-38FC-AFD1-04D69FF9608B}"/>
              </a:ext>
            </a:extLst>
          </p:cNvPr>
          <p:cNvGraphicFramePr/>
          <p:nvPr userDrawn="1">
            <p:extLst>
              <p:ext uri="{D42A27DB-BD31-4B8C-83A1-F6EECF244321}">
                <p14:modId xmlns:p14="http://schemas.microsoft.com/office/powerpoint/2010/main" val="1873837865"/>
              </p:ext>
            </p:extLst>
          </p:nvPr>
        </p:nvGraphicFramePr>
        <p:xfrm>
          <a:off x="0" y="6489879"/>
          <a:ext cx="12192000" cy="3681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9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089961-20CF-804D-0F9C-1BFF95137E78}"/>
              </a:ext>
            </a:extLst>
          </p:cNvPr>
          <p:cNvSpPr>
            <a:spLocks noGrp="1"/>
          </p:cNvSpPr>
          <p:nvPr>
            <p:ph type="dt" sz="half" idx="10"/>
          </p:nvPr>
        </p:nvSpPr>
        <p:spPr/>
        <p:txBody>
          <a:bodyPr/>
          <a:lstStyle/>
          <a:p>
            <a:fld id="{BA87B6CA-4F39-5C46-8954-210279661AFF}" type="datetimeFigureOut">
              <a:rPr lang="en-US" smtClean="0"/>
              <a:t>3/8/24</a:t>
            </a:fld>
            <a:endParaRPr lang="en-US"/>
          </a:p>
        </p:txBody>
      </p:sp>
      <p:sp>
        <p:nvSpPr>
          <p:cNvPr id="3" name="Footer Placeholder 2">
            <a:extLst>
              <a:ext uri="{FF2B5EF4-FFF2-40B4-BE49-F238E27FC236}">
                <a16:creationId xmlns:a16="http://schemas.microsoft.com/office/drawing/2014/main" id="{6FAAA24A-C93C-DE92-CFAC-ADE238DE96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A75AA-1472-4029-D0D5-2C3AC83BFCCB}"/>
              </a:ext>
            </a:extLst>
          </p:cNvPr>
          <p:cNvSpPr>
            <a:spLocks noGrp="1"/>
          </p:cNvSpPr>
          <p:nvPr>
            <p:ph type="sldNum" sz="quarter" idx="12"/>
          </p:nvPr>
        </p:nvSpPr>
        <p:spPr/>
        <p:txBody>
          <a:bodyPr/>
          <a:lstStyle/>
          <a:p>
            <a:fld id="{B92AB01D-EB35-8B4E-A1A3-341C996C986B}" type="slidenum">
              <a:rPr lang="en-US" smtClean="0"/>
              <a:t>‹#›</a:t>
            </a:fld>
            <a:endParaRPr lang="en-US"/>
          </a:p>
        </p:txBody>
      </p:sp>
    </p:spTree>
    <p:extLst>
      <p:ext uri="{BB962C8B-B14F-4D97-AF65-F5344CB8AC3E}">
        <p14:creationId xmlns:p14="http://schemas.microsoft.com/office/powerpoint/2010/main" val="2161419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59D1-FFF3-7C3A-4F5C-4BB6BA079A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6FCD09E-1593-B376-1FF5-AFCACB847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D71CE87-3489-9182-76C6-686F21100C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1809CF1-D731-A79A-46D1-3910314E88A7}"/>
              </a:ext>
            </a:extLst>
          </p:cNvPr>
          <p:cNvSpPr>
            <a:spLocks noGrp="1"/>
          </p:cNvSpPr>
          <p:nvPr>
            <p:ph type="dt" sz="half" idx="10"/>
          </p:nvPr>
        </p:nvSpPr>
        <p:spPr/>
        <p:txBody>
          <a:bodyPr/>
          <a:lstStyle/>
          <a:p>
            <a:fld id="{BA87B6CA-4F39-5C46-8954-210279661AFF}" type="datetimeFigureOut">
              <a:rPr lang="en-US" smtClean="0"/>
              <a:t>3/8/24</a:t>
            </a:fld>
            <a:endParaRPr lang="en-US"/>
          </a:p>
        </p:txBody>
      </p:sp>
      <p:sp>
        <p:nvSpPr>
          <p:cNvPr id="6" name="Footer Placeholder 5">
            <a:extLst>
              <a:ext uri="{FF2B5EF4-FFF2-40B4-BE49-F238E27FC236}">
                <a16:creationId xmlns:a16="http://schemas.microsoft.com/office/drawing/2014/main" id="{BC4D765C-B555-9A85-C133-47B57B2C98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294D26-2246-B93B-8579-47FAD445AF33}"/>
              </a:ext>
            </a:extLst>
          </p:cNvPr>
          <p:cNvSpPr>
            <a:spLocks noGrp="1"/>
          </p:cNvSpPr>
          <p:nvPr>
            <p:ph type="sldNum" sz="quarter" idx="12"/>
          </p:nvPr>
        </p:nvSpPr>
        <p:spPr/>
        <p:txBody>
          <a:bodyPr/>
          <a:lstStyle/>
          <a:p>
            <a:fld id="{B92AB01D-EB35-8B4E-A1A3-341C996C986B}" type="slidenum">
              <a:rPr lang="en-US" smtClean="0"/>
              <a:t>‹#›</a:t>
            </a:fld>
            <a:endParaRPr lang="en-US"/>
          </a:p>
        </p:txBody>
      </p:sp>
    </p:spTree>
    <p:extLst>
      <p:ext uri="{BB962C8B-B14F-4D97-AF65-F5344CB8AC3E}">
        <p14:creationId xmlns:p14="http://schemas.microsoft.com/office/powerpoint/2010/main" val="960293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E32C1-4B37-BE67-195C-5D985296123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C737BF6-A7E2-C3A8-6FFD-74635A9FF9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AB5178-67BD-BD9C-3B10-A5859B7451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F8CEEFE-6172-9B05-47AA-CBE7C4788634}"/>
              </a:ext>
            </a:extLst>
          </p:cNvPr>
          <p:cNvSpPr>
            <a:spLocks noGrp="1"/>
          </p:cNvSpPr>
          <p:nvPr>
            <p:ph type="dt" sz="half" idx="10"/>
          </p:nvPr>
        </p:nvSpPr>
        <p:spPr/>
        <p:txBody>
          <a:bodyPr/>
          <a:lstStyle/>
          <a:p>
            <a:fld id="{BA87B6CA-4F39-5C46-8954-210279661AFF}" type="datetimeFigureOut">
              <a:rPr lang="en-US" smtClean="0"/>
              <a:t>3/8/24</a:t>
            </a:fld>
            <a:endParaRPr lang="en-US"/>
          </a:p>
        </p:txBody>
      </p:sp>
      <p:sp>
        <p:nvSpPr>
          <p:cNvPr id="6" name="Footer Placeholder 5">
            <a:extLst>
              <a:ext uri="{FF2B5EF4-FFF2-40B4-BE49-F238E27FC236}">
                <a16:creationId xmlns:a16="http://schemas.microsoft.com/office/drawing/2014/main" id="{4A1777DD-C7CD-078D-3F46-170B1D970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A719C9-6EAE-22A5-BDC2-07E866F8815D}"/>
              </a:ext>
            </a:extLst>
          </p:cNvPr>
          <p:cNvSpPr>
            <a:spLocks noGrp="1"/>
          </p:cNvSpPr>
          <p:nvPr>
            <p:ph type="sldNum" sz="quarter" idx="12"/>
          </p:nvPr>
        </p:nvSpPr>
        <p:spPr/>
        <p:txBody>
          <a:bodyPr/>
          <a:lstStyle/>
          <a:p>
            <a:fld id="{B92AB01D-EB35-8B4E-A1A3-341C996C986B}" type="slidenum">
              <a:rPr lang="en-US" smtClean="0"/>
              <a:t>‹#›</a:t>
            </a:fld>
            <a:endParaRPr lang="en-US"/>
          </a:p>
        </p:txBody>
      </p:sp>
    </p:spTree>
    <p:extLst>
      <p:ext uri="{BB962C8B-B14F-4D97-AF65-F5344CB8AC3E}">
        <p14:creationId xmlns:p14="http://schemas.microsoft.com/office/powerpoint/2010/main" val="3173294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22376F-0BF0-A415-948E-73A5DB338F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8AF2C2C6-A00B-9526-E78E-A5D723FD27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677CE3-513F-5C91-07A4-E9DA0416F6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87B6CA-4F39-5C46-8954-210279661AFF}" type="datetimeFigureOut">
              <a:rPr lang="en-US" smtClean="0"/>
              <a:t>3/8/24</a:t>
            </a:fld>
            <a:endParaRPr lang="en-US"/>
          </a:p>
        </p:txBody>
      </p:sp>
      <p:sp>
        <p:nvSpPr>
          <p:cNvPr id="5" name="Footer Placeholder 4">
            <a:extLst>
              <a:ext uri="{FF2B5EF4-FFF2-40B4-BE49-F238E27FC236}">
                <a16:creationId xmlns:a16="http://schemas.microsoft.com/office/drawing/2014/main" id="{C15DFBCB-7175-4326-331C-D04AE48447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38A591-404F-BAC7-ACC5-E74DD86100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2AB01D-EB35-8B4E-A1A3-341C996C986B}" type="slidenum">
              <a:rPr lang="en-US" smtClean="0"/>
              <a:t>‹#›</a:t>
            </a:fld>
            <a:endParaRPr lang="en-US"/>
          </a:p>
        </p:txBody>
      </p:sp>
    </p:spTree>
    <p:extLst>
      <p:ext uri="{BB962C8B-B14F-4D97-AF65-F5344CB8AC3E}">
        <p14:creationId xmlns:p14="http://schemas.microsoft.com/office/powerpoint/2010/main" val="3828238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onaco"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0.png"/><Relationship Id="rId7" Type="http://schemas.openxmlformats.org/officeDocument/2006/relationships/diagramQuickStyle" Target="../diagrams/quickStyle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1.png"/><Relationship Id="rId9" Type="http://schemas.microsoft.com/office/2007/relationships/diagramDrawing" Target="../diagrams/drawing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2.png"/><Relationship Id="rId7" Type="http://schemas.openxmlformats.org/officeDocument/2006/relationships/diagramQuickStyle" Target="../diagrams/quickStyle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3.png"/><Relationship Id="rId9" Type="http://schemas.microsoft.com/office/2007/relationships/diagramDrawing" Target="../diagrams/drawing3.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4.png"/><Relationship Id="rId7" Type="http://schemas.openxmlformats.org/officeDocument/2006/relationships/diagramLayout" Target="../diagrams/layout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26.jpeg"/><Relationship Id="rId10" Type="http://schemas.microsoft.com/office/2007/relationships/diagramDrawing" Target="../diagrams/drawing4.xml"/><Relationship Id="rId4" Type="http://schemas.openxmlformats.org/officeDocument/2006/relationships/image" Target="../media/image25.png"/><Relationship Id="rId9" Type="http://schemas.openxmlformats.org/officeDocument/2006/relationships/diagramColors" Target="../diagrams/colors4.xml"/></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27.png"/><Relationship Id="rId7" Type="http://schemas.openxmlformats.org/officeDocument/2006/relationships/diagramLayout" Target="../diagrams/layout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Data" Target="../diagrams/data5.xml"/><Relationship Id="rId5" Type="http://schemas.openxmlformats.org/officeDocument/2006/relationships/image" Target="../media/image29.png"/><Relationship Id="rId10" Type="http://schemas.microsoft.com/office/2007/relationships/diagramDrawing" Target="../diagrams/drawing5.xml"/><Relationship Id="rId4" Type="http://schemas.openxmlformats.org/officeDocument/2006/relationships/image" Target="../media/image28.png"/><Relationship Id="rId9" Type="http://schemas.openxmlformats.org/officeDocument/2006/relationships/diagramColors" Target="../diagrams/colors5.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30.png"/><Relationship Id="rId7" Type="http://schemas.openxmlformats.org/officeDocument/2006/relationships/diagramQuickStyle" Target="../diagrams/quickStyle6.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32.png"/><Relationship Id="rId4" Type="http://schemas.openxmlformats.org/officeDocument/2006/relationships/image" Target="../media/image31.png"/><Relationship Id="rId9" Type="http://schemas.microsoft.com/office/2007/relationships/diagramDrawing" Target="../diagrams/drawing6.xml"/></Relationships>
</file>

<file path=ppt/slides/_rels/slide24.xml.rels><?xml version="1.0" encoding="UTF-8" standalone="yes"?>
<Relationships xmlns="http://schemas.openxmlformats.org/package/2006/relationships"><Relationship Id="rId3" Type="http://schemas.openxmlformats.org/officeDocument/2006/relationships/hyperlink" Target="mailto:cynthia.huang@monash.edu"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DC29-30AD-F8A8-44CC-E06507A1A69A}"/>
              </a:ext>
            </a:extLst>
          </p:cNvPr>
          <p:cNvSpPr>
            <a:spLocks noGrp="1"/>
          </p:cNvSpPr>
          <p:nvPr>
            <p:ph type="ctrTitle"/>
          </p:nvPr>
        </p:nvSpPr>
        <p:spPr/>
        <p:txBody>
          <a:bodyPr>
            <a:noAutofit/>
          </a:bodyPr>
          <a:lstStyle/>
          <a:p>
            <a:r>
              <a:rPr lang="en-US" sz="3600" b="1" dirty="0"/>
              <a:t>Silver Linings: </a:t>
            </a:r>
            <a:br>
              <a:rPr lang="en-US" sz="3600" b="1" dirty="0"/>
            </a:br>
            <a:r>
              <a:rPr lang="en-US" sz="3600" b="1" i="1" dirty="0"/>
              <a:t>How a Data </a:t>
            </a:r>
            <a:r>
              <a:rPr lang="en-US" sz="3600" b="1" i="1" dirty="0" err="1"/>
              <a:t>Harmonisation</a:t>
            </a:r>
            <a:r>
              <a:rPr lang="en-US" sz="3600" b="1" i="1" dirty="0"/>
              <a:t> Mishap Turned into a PhD Thesis</a:t>
            </a:r>
          </a:p>
        </p:txBody>
      </p:sp>
      <p:sp>
        <p:nvSpPr>
          <p:cNvPr id="3" name="Subtitle 2">
            <a:extLst>
              <a:ext uri="{FF2B5EF4-FFF2-40B4-BE49-F238E27FC236}">
                <a16:creationId xmlns:a16="http://schemas.microsoft.com/office/drawing/2014/main" id="{BEEA7D05-7CB9-CDE5-76E5-B757F51B3977}"/>
              </a:ext>
            </a:extLst>
          </p:cNvPr>
          <p:cNvSpPr>
            <a:spLocks noGrp="1"/>
          </p:cNvSpPr>
          <p:nvPr>
            <p:ph type="subTitle" idx="1"/>
          </p:nvPr>
        </p:nvSpPr>
        <p:spPr/>
        <p:txBody>
          <a:bodyPr/>
          <a:lstStyle/>
          <a:p>
            <a:r>
              <a:rPr lang="en-US" dirty="0"/>
              <a:t>Cynthia Huang</a:t>
            </a:r>
          </a:p>
          <a:p>
            <a:r>
              <a:rPr lang="en-US" dirty="0"/>
              <a:t>PhD Candidate at Monash University, Australia</a:t>
            </a:r>
          </a:p>
        </p:txBody>
      </p:sp>
    </p:spTree>
    <p:extLst>
      <p:ext uri="{BB962C8B-B14F-4D97-AF65-F5344CB8AC3E}">
        <p14:creationId xmlns:p14="http://schemas.microsoft.com/office/powerpoint/2010/main" val="1188185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775DE-7079-B73E-0C51-352EEE3EA7D3}"/>
              </a:ext>
            </a:extLst>
          </p:cNvPr>
          <p:cNvSpPr>
            <a:spLocks noGrp="1"/>
          </p:cNvSpPr>
          <p:nvPr>
            <p:ph type="title"/>
          </p:nvPr>
        </p:nvSpPr>
        <p:spPr/>
        <p:txBody>
          <a:bodyPr/>
          <a:lstStyle/>
          <a:p>
            <a:r>
              <a:rPr lang="en-US" dirty="0"/>
              <a:t>Ready to </a:t>
            </a:r>
            <a:r>
              <a:rPr lang="en-US" dirty="0" err="1"/>
              <a:t>harmonise</a:t>
            </a:r>
            <a:r>
              <a:rPr lang="en-US" dirty="0"/>
              <a:t>…</a:t>
            </a:r>
          </a:p>
        </p:txBody>
      </p:sp>
      <p:pic>
        <p:nvPicPr>
          <p:cNvPr id="5" name="Picture 4">
            <a:extLst>
              <a:ext uri="{FF2B5EF4-FFF2-40B4-BE49-F238E27FC236}">
                <a16:creationId xmlns:a16="http://schemas.microsoft.com/office/drawing/2014/main" id="{7E1E9A39-B6F8-E974-71BF-789A89CFB925}"/>
              </a:ext>
            </a:extLst>
          </p:cNvPr>
          <p:cNvPicPr>
            <a:picLocks noChangeAspect="1"/>
          </p:cNvPicPr>
          <p:nvPr/>
        </p:nvPicPr>
        <p:blipFill>
          <a:blip r:embed="rId3"/>
          <a:stretch>
            <a:fillRect/>
          </a:stretch>
        </p:blipFill>
        <p:spPr>
          <a:xfrm>
            <a:off x="357554" y="1390040"/>
            <a:ext cx="7536078" cy="5301706"/>
          </a:xfrm>
          <a:prstGeom prst="rect">
            <a:avLst/>
          </a:prstGeom>
        </p:spPr>
      </p:pic>
      <p:sp>
        <p:nvSpPr>
          <p:cNvPr id="8" name="Rounded Rectangle 7">
            <a:extLst>
              <a:ext uri="{FF2B5EF4-FFF2-40B4-BE49-F238E27FC236}">
                <a16:creationId xmlns:a16="http://schemas.microsoft.com/office/drawing/2014/main" id="{3E99D845-A862-E3CF-8292-7A8B9D1D7804}"/>
              </a:ext>
            </a:extLst>
          </p:cNvPr>
          <p:cNvSpPr/>
          <p:nvPr/>
        </p:nvSpPr>
        <p:spPr>
          <a:xfrm>
            <a:off x="5011269" y="3801036"/>
            <a:ext cx="484095" cy="286870"/>
          </a:xfrm>
          <a:prstGeom prst="roundRect">
            <a:avLst/>
          </a:prstGeom>
          <a:solidFill>
            <a:srgbClr val="DEEBF7">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72BFAEC-A9AB-06B0-3EE4-9F553D0F7019}"/>
              </a:ext>
            </a:extLst>
          </p:cNvPr>
          <p:cNvSpPr/>
          <p:nvPr/>
        </p:nvSpPr>
        <p:spPr>
          <a:xfrm>
            <a:off x="4047217" y="3478306"/>
            <a:ext cx="735107" cy="286870"/>
          </a:xfrm>
          <a:prstGeom prst="roundRect">
            <a:avLst/>
          </a:prstGeom>
          <a:solidFill>
            <a:srgbClr val="DEEBF7">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F1F813A-5734-D312-9CF3-4230B96CFDBC}"/>
              </a:ext>
            </a:extLst>
          </p:cNvPr>
          <p:cNvSpPr/>
          <p:nvPr/>
        </p:nvSpPr>
        <p:spPr>
          <a:xfrm>
            <a:off x="3299010" y="3142130"/>
            <a:ext cx="484095" cy="286870"/>
          </a:xfrm>
          <a:prstGeom prst="roundRect">
            <a:avLst/>
          </a:prstGeom>
          <a:solidFill>
            <a:srgbClr val="DEEBF7">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urved Connector 15">
            <a:extLst>
              <a:ext uri="{FF2B5EF4-FFF2-40B4-BE49-F238E27FC236}">
                <a16:creationId xmlns:a16="http://schemas.microsoft.com/office/drawing/2014/main" id="{E2CF97F0-7930-9B8F-CCA6-F12EE938D096}"/>
              </a:ext>
            </a:extLst>
          </p:cNvPr>
          <p:cNvCxnSpPr>
            <a:cxnSpLocks/>
            <a:stCxn id="8" idx="1"/>
            <a:endCxn id="9" idx="3"/>
          </p:cNvCxnSpPr>
          <p:nvPr/>
        </p:nvCxnSpPr>
        <p:spPr>
          <a:xfrm rot="10800000">
            <a:off x="4782325" y="3621741"/>
            <a:ext cx="228945" cy="32273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117BFBB-0935-83BF-F2F9-36C3CF9B27F4}"/>
              </a:ext>
            </a:extLst>
          </p:cNvPr>
          <p:cNvCxnSpPr>
            <a:cxnSpLocks/>
            <a:endCxn id="10" idx="3"/>
          </p:cNvCxnSpPr>
          <p:nvPr/>
        </p:nvCxnSpPr>
        <p:spPr>
          <a:xfrm rot="16200000" flipV="1">
            <a:off x="3747073" y="3321597"/>
            <a:ext cx="336176" cy="26411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BB786241-3DC7-B293-6600-63A765389A21}"/>
              </a:ext>
            </a:extLst>
          </p:cNvPr>
          <p:cNvGrpSpPr/>
          <p:nvPr/>
        </p:nvGrpSpPr>
        <p:grpSpPr>
          <a:xfrm>
            <a:off x="7893110" y="1462369"/>
            <a:ext cx="3828243" cy="4031873"/>
            <a:chOff x="7795188" y="1846655"/>
            <a:chExt cx="3828243" cy="4031873"/>
          </a:xfrm>
        </p:grpSpPr>
        <p:sp>
          <p:nvSpPr>
            <p:cNvPr id="22" name="Rounded Rectangle 21">
              <a:extLst>
                <a:ext uri="{FF2B5EF4-FFF2-40B4-BE49-F238E27FC236}">
                  <a16:creationId xmlns:a16="http://schemas.microsoft.com/office/drawing/2014/main" id="{EC2AC76E-0C0B-89A6-FE7D-2FEC8D027FFC}"/>
                </a:ext>
              </a:extLst>
            </p:cNvPr>
            <p:cNvSpPr/>
            <p:nvPr/>
          </p:nvSpPr>
          <p:spPr>
            <a:xfrm>
              <a:off x="7795188" y="5427619"/>
              <a:ext cx="3729799" cy="264969"/>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07BF8AC-1501-737F-28EE-25F4D4C5832F}"/>
                </a:ext>
              </a:extLst>
            </p:cNvPr>
            <p:cNvSpPr/>
            <p:nvPr/>
          </p:nvSpPr>
          <p:spPr>
            <a:xfrm>
              <a:off x="7795189" y="2859741"/>
              <a:ext cx="3729799" cy="376517"/>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6BFD02E-9E82-828A-6B6D-0CC0657EC3BD}"/>
                </a:ext>
              </a:extLst>
            </p:cNvPr>
            <p:cNvSpPr txBox="1"/>
            <p:nvPr/>
          </p:nvSpPr>
          <p:spPr>
            <a:xfrm>
              <a:off x="7893632" y="1846655"/>
              <a:ext cx="3729799" cy="4031873"/>
            </a:xfrm>
            <a:prstGeom prst="rect">
              <a:avLst/>
            </a:prstGeom>
            <a:noFill/>
          </p:spPr>
          <p:txBody>
            <a:bodyPr wrap="square">
              <a:spAutoFit/>
            </a:bodyPr>
            <a:lstStyle/>
            <a:p>
              <a:r>
                <a:rPr lang="en-AU" sz="800" dirty="0">
                  <a:solidFill>
                    <a:srgbClr val="000000"/>
                  </a:solidFill>
                  <a:effectLst/>
                  <a:latin typeface="Menlo" panose="020B0609030804020204" pitchFamily="49" charset="0"/>
                </a:rPr>
                <a:t>data/</a:t>
              </a:r>
            </a:p>
            <a:p>
              <a:r>
                <a:rPr lang="en-AU" sz="800" dirty="0">
                  <a:solidFill>
                    <a:srgbClr val="000000"/>
                  </a:solidFill>
                  <a:effectLst/>
                  <a:latin typeface="Menlo" panose="020B0609030804020204" pitchFamily="49" charset="0"/>
                </a:rPr>
                <a:t>├── external/</a:t>
              </a:r>
            </a:p>
            <a:p>
              <a:r>
                <a:rPr lang="en-AU" sz="800" dirty="0">
                  <a:solidFill>
                    <a:srgbClr val="000000"/>
                  </a:solidFill>
                  <a:effectLst/>
                  <a:latin typeface="Menlo" panose="020B0609030804020204" pitchFamily="49" charset="0"/>
                </a:rPr>
                <a:t>│   ├── </a:t>
              </a:r>
              <a:r>
                <a:rPr lang="en-AU" sz="800" dirty="0" err="1">
                  <a:solidFill>
                    <a:srgbClr val="000000"/>
                  </a:solidFill>
                  <a:effectLst/>
                  <a:latin typeface="Menlo" panose="020B0609030804020204" pitchFamily="49" charset="0"/>
                </a:rPr>
                <a:t>TPP_data</a:t>
              </a:r>
              <a:r>
                <a:rPr lang="en-AU" sz="800" dirty="0">
                  <a:solidFill>
                    <a:srgbClr val="000000"/>
                  </a:solidFill>
                  <a:effectLst/>
                  <a:latin typeface="Menlo" panose="020B0609030804020204" pitchFamily="49" charset="0"/>
                </a:rPr>
                <a:t>/</a:t>
              </a:r>
            </a:p>
            <a:p>
              <a:r>
                <a:rPr lang="en-AU" sz="800" dirty="0">
                  <a:solidFill>
                    <a:srgbClr val="000000"/>
                  </a:solidFill>
                  <a:effectLst/>
                  <a:latin typeface="Menlo" panose="020B0609030804020204" pitchFamily="49" charset="0"/>
                </a:rPr>
                <a:t>│   │   ├── TPP_rev1_76-90.csv</a:t>
              </a:r>
            </a:p>
            <a:p>
              <a:r>
                <a:rPr lang="en-AU" sz="800" dirty="0">
                  <a:solidFill>
                    <a:srgbClr val="000000"/>
                  </a:solidFill>
                  <a:effectLst/>
                  <a:latin typeface="Menlo" panose="020B0609030804020204" pitchFamily="49" charset="0"/>
                </a:rPr>
                <a:t>│   │   └── TPP_rev1_91-04.csv</a:t>
              </a:r>
            </a:p>
            <a:p>
              <a:r>
                <a:rPr lang="en-AU" sz="800" dirty="0">
                  <a:solidFill>
                    <a:srgbClr val="000000"/>
                  </a:solidFill>
                  <a:effectLst/>
                  <a:latin typeface="Menlo" panose="020B0609030804020204" pitchFamily="49" charset="0"/>
                </a:rPr>
                <a:t>│   ├── concordances/</a:t>
              </a:r>
            </a:p>
            <a:p>
              <a:r>
                <a:rPr lang="en-AU" sz="800" dirty="0">
                  <a:solidFill>
                    <a:srgbClr val="000000"/>
                  </a:solidFill>
                  <a:effectLst/>
                  <a:latin typeface="Menlo" panose="020B0609030804020204" pitchFamily="49" charset="0"/>
                </a:rPr>
                <a:t>│   │   ├── ISIC3-ISIC2.txt</a:t>
              </a:r>
            </a:p>
            <a:p>
              <a:r>
                <a:rPr lang="en-AU" sz="800" dirty="0">
                  <a:solidFill>
                    <a:srgbClr val="000000"/>
                  </a:solidFill>
                  <a:effectLst/>
                  <a:latin typeface="Menlo" panose="020B0609030804020204" pitchFamily="49" charset="0"/>
                </a:rPr>
                <a:t>│   │   ├── ISIC_3.1_3_note.htm</a:t>
              </a:r>
            </a:p>
            <a:p>
              <a:r>
                <a:rPr lang="en-AU" sz="800" dirty="0">
                  <a:solidFill>
                    <a:srgbClr val="000000"/>
                  </a:solidFill>
                  <a:effectLst/>
                  <a:latin typeface="Menlo" panose="020B0609030804020204" pitchFamily="49" charset="0"/>
                </a:rPr>
                <a:t>│   │   ├── ISIC_Rev_2-ISIC_Rev_3_1_correspondence.txt</a:t>
              </a:r>
            </a:p>
            <a:p>
              <a:r>
                <a:rPr lang="en-AU" sz="800" dirty="0">
                  <a:solidFill>
                    <a:srgbClr val="000000"/>
                  </a:solidFill>
                  <a:effectLst/>
                  <a:latin typeface="Menlo" panose="020B0609030804020204" pitchFamily="49" charset="0"/>
                </a:rPr>
                <a:t>│   │   ├── ISIC_Rev_31-ISIC_Rev_3_correspondence.txt</a:t>
              </a:r>
            </a:p>
            <a:p>
              <a:r>
                <a:rPr lang="en-AU" sz="800" dirty="0">
                  <a:solidFill>
                    <a:srgbClr val="000000"/>
                  </a:solidFill>
                  <a:effectLst/>
                  <a:latin typeface="Menlo" panose="020B0609030804020204" pitchFamily="49" charset="0"/>
                </a:rPr>
                <a:t>│   │   ├── ISIC4_ISIC31.txt</a:t>
              </a:r>
            </a:p>
            <a:p>
              <a:r>
                <a:rPr lang="en-AU" sz="800" dirty="0">
                  <a:solidFill>
                    <a:srgbClr val="000000"/>
                  </a:solidFill>
                  <a:effectLst/>
                  <a:latin typeface="Menlo" panose="020B0609030804020204" pitchFamily="49" charset="0"/>
                </a:rPr>
                <a:t>│   │   └── isicTables_2020-05-15.Rds</a:t>
              </a:r>
            </a:p>
            <a:p>
              <a:r>
                <a:rPr lang="en-AU" sz="800" dirty="0">
                  <a:solidFill>
                    <a:srgbClr val="000000"/>
                  </a:solidFill>
                  <a:effectLst/>
                  <a:latin typeface="Menlo" panose="020B0609030804020204" pitchFamily="49" charset="0"/>
                </a:rPr>
                <a:t>│   └── </a:t>
              </a:r>
              <a:r>
                <a:rPr lang="en-AU" sz="800" dirty="0" err="1">
                  <a:solidFill>
                    <a:srgbClr val="000000"/>
                  </a:solidFill>
                  <a:effectLst/>
                  <a:latin typeface="Menlo" panose="020B0609030804020204" pitchFamily="49" charset="0"/>
                </a:rPr>
                <a:t>country_codes</a:t>
              </a:r>
              <a:r>
                <a:rPr lang="en-AU" sz="800" dirty="0">
                  <a:solidFill>
                    <a:srgbClr val="000000"/>
                  </a:solidFill>
                  <a:effectLst/>
                  <a:latin typeface="Menlo" panose="020B0609030804020204" pitchFamily="49" charset="0"/>
                </a:rPr>
                <a:t>/</a:t>
              </a:r>
            </a:p>
            <a:p>
              <a:r>
                <a:rPr lang="en-AU" sz="800" dirty="0">
                  <a:solidFill>
                    <a:srgbClr val="000000"/>
                  </a:solidFill>
                  <a:effectLst/>
                  <a:latin typeface="Menlo" panose="020B0609030804020204" pitchFamily="49" charset="0"/>
                </a:rPr>
                <a:t>│       ├── INDSTAT_countries_REV3.csv</a:t>
              </a:r>
            </a:p>
            <a:p>
              <a:r>
                <a:rPr lang="en-AU" sz="800" dirty="0">
                  <a:solidFill>
                    <a:srgbClr val="000000"/>
                  </a:solidFill>
                  <a:effectLst/>
                  <a:latin typeface="Menlo" panose="020B0609030804020204" pitchFamily="49" charset="0"/>
                </a:rPr>
                <a:t>│       ├── INDSTAT_countries_REV4.csv</a:t>
              </a:r>
            </a:p>
            <a:p>
              <a:r>
                <a:rPr lang="en-AU" sz="800" dirty="0">
                  <a:solidFill>
                    <a:srgbClr val="000000"/>
                  </a:solidFill>
                  <a:effectLst/>
                  <a:latin typeface="Menlo" panose="020B0609030804020204" pitchFamily="49" charset="0"/>
                </a:rPr>
                <a:t>│       └── </a:t>
              </a:r>
              <a:r>
                <a:rPr lang="en-AU" sz="800" dirty="0" err="1">
                  <a:solidFill>
                    <a:srgbClr val="000000"/>
                  </a:solidFill>
                  <a:effectLst/>
                  <a:latin typeface="Menlo" panose="020B0609030804020204" pitchFamily="49" charset="0"/>
                </a:rPr>
                <a:t>TPP_countrynames.out</a:t>
              </a:r>
              <a:endParaRPr lang="en-AU" sz="800" dirty="0">
                <a:solidFill>
                  <a:srgbClr val="000000"/>
                </a:solidFill>
                <a:effectLst/>
                <a:latin typeface="Menlo" panose="020B0609030804020204" pitchFamily="49" charset="0"/>
              </a:endParaRPr>
            </a:p>
            <a:p>
              <a:r>
                <a:rPr lang="en-AU" sz="800" dirty="0">
                  <a:solidFill>
                    <a:srgbClr val="000000"/>
                  </a:solidFill>
                  <a:effectLst/>
                  <a:latin typeface="Menlo" panose="020B0609030804020204" pitchFamily="49" charset="0"/>
                </a:rPr>
                <a:t>├── final/</a:t>
              </a:r>
            </a:p>
            <a:p>
              <a:r>
                <a:rPr lang="en-AU" sz="800" dirty="0">
                  <a:solidFill>
                    <a:srgbClr val="000000"/>
                  </a:solidFill>
                  <a:effectLst/>
                  <a:latin typeface="Menlo" panose="020B0609030804020204" pitchFamily="49" charset="0"/>
                </a:rPr>
                <a:t>│   ├── </a:t>
              </a:r>
              <a:r>
                <a:rPr lang="en-AU" sz="800" dirty="0" err="1">
                  <a:solidFill>
                    <a:srgbClr val="000000"/>
                  </a:solidFill>
                  <a:effectLst/>
                  <a:latin typeface="Menlo" panose="020B0609030804020204" pitchFamily="49" charset="0"/>
                </a:rPr>
                <a:t>matched_country_lookup.csv</a:t>
              </a:r>
              <a:endParaRPr lang="en-AU" sz="800" dirty="0">
                <a:solidFill>
                  <a:srgbClr val="000000"/>
                </a:solidFill>
                <a:effectLst/>
                <a:latin typeface="Menlo" panose="020B0609030804020204" pitchFamily="49" charset="0"/>
              </a:endParaRPr>
            </a:p>
            <a:p>
              <a:r>
                <a:rPr lang="en-AU" sz="800" dirty="0">
                  <a:solidFill>
                    <a:srgbClr val="000000"/>
                  </a:solidFill>
                  <a:effectLst/>
                  <a:latin typeface="Menlo" panose="020B0609030804020204" pitchFamily="49" charset="0"/>
                </a:rPr>
                <a:t>│   └── </a:t>
              </a:r>
              <a:r>
                <a:rPr lang="en-AU" sz="800" dirty="0" err="1">
                  <a:solidFill>
                    <a:srgbClr val="000000"/>
                  </a:solidFill>
                  <a:effectLst/>
                  <a:latin typeface="Menlo" panose="020B0609030804020204" pitchFamily="49" charset="0"/>
                </a:rPr>
                <a:t>matched_output.csv</a:t>
              </a:r>
              <a:endParaRPr lang="en-AU" sz="800" dirty="0">
                <a:solidFill>
                  <a:srgbClr val="000000"/>
                </a:solidFill>
                <a:effectLst/>
                <a:latin typeface="Menlo" panose="020B0609030804020204" pitchFamily="49" charset="0"/>
              </a:endParaRPr>
            </a:p>
            <a:p>
              <a:r>
                <a:rPr lang="en-AU" sz="800" dirty="0">
                  <a:solidFill>
                    <a:srgbClr val="000000"/>
                  </a:solidFill>
                  <a:effectLst/>
                  <a:latin typeface="Menlo" panose="020B0609030804020204" pitchFamily="49" charset="0"/>
                </a:rPr>
                <a:t>├── interim/</a:t>
              </a:r>
            </a:p>
            <a:p>
              <a:r>
                <a:rPr lang="en-AU" sz="800" dirty="0">
                  <a:solidFill>
                    <a:srgbClr val="000000"/>
                  </a:solidFill>
                  <a:effectLst/>
                  <a:latin typeface="Menlo" panose="020B0609030804020204" pitchFamily="49" charset="0"/>
                </a:rPr>
                <a:t>│   ├── 001-clean_INDSTAT.Rds</a:t>
              </a:r>
            </a:p>
            <a:p>
              <a:r>
                <a:rPr lang="en-AU" sz="800" dirty="0">
                  <a:solidFill>
                    <a:srgbClr val="000000"/>
                  </a:solidFill>
                  <a:effectLst/>
                  <a:latin typeface="Menlo" panose="020B0609030804020204" pitchFamily="49" charset="0"/>
                </a:rPr>
                <a:t>│   ├── 002-INDSTAT_ISIC2_3digit_2020-05-15.Rds</a:t>
              </a:r>
            </a:p>
            <a:p>
              <a:r>
                <a:rPr lang="en-AU" sz="800" dirty="0">
                  <a:solidFill>
                    <a:srgbClr val="000000"/>
                  </a:solidFill>
                  <a:effectLst/>
                  <a:latin typeface="Menlo" panose="020B0609030804020204" pitchFamily="49" charset="0"/>
                </a:rPr>
                <a:t>│   ├── 002-isicTables_2020-05-15.Rds</a:t>
              </a:r>
            </a:p>
            <a:p>
              <a:r>
                <a:rPr lang="en-AU" sz="800" dirty="0">
                  <a:solidFill>
                    <a:srgbClr val="000000"/>
                  </a:solidFill>
                  <a:effectLst/>
                  <a:latin typeface="Menlo" panose="020B0609030804020204" pitchFamily="49" charset="0"/>
                </a:rPr>
                <a:t>│   ├── 003-matched_country_lookup.Rds</a:t>
              </a:r>
            </a:p>
            <a:p>
              <a:r>
                <a:rPr lang="en-AU" sz="800" dirty="0">
                  <a:solidFill>
                    <a:srgbClr val="000000"/>
                  </a:solidFill>
                  <a:effectLst/>
                  <a:latin typeface="Menlo" panose="020B0609030804020204" pitchFamily="49" charset="0"/>
                </a:rPr>
                <a:t>│   └── 003-matched_tpp_indstat.Rds</a:t>
              </a:r>
            </a:p>
            <a:p>
              <a:r>
                <a:rPr lang="en-AU" sz="800" dirty="0">
                  <a:solidFill>
                    <a:srgbClr val="000000"/>
                  </a:solidFill>
                  <a:effectLst/>
                  <a:latin typeface="Menlo" panose="020B0609030804020204" pitchFamily="49" charset="0"/>
                </a:rPr>
                <a:t>└── raw/</a:t>
              </a:r>
            </a:p>
            <a:p>
              <a:r>
                <a:rPr lang="en-AU" sz="800" dirty="0">
                  <a:solidFill>
                    <a:srgbClr val="000000"/>
                  </a:solidFill>
                  <a:effectLst/>
                  <a:latin typeface="Menlo" panose="020B0609030804020204" pitchFamily="49" charset="0"/>
                </a:rPr>
                <a:t>    └── datasets/</a:t>
              </a:r>
            </a:p>
            <a:p>
              <a:r>
                <a:rPr lang="en-AU" sz="800" dirty="0">
                  <a:solidFill>
                    <a:srgbClr val="000000"/>
                  </a:solidFill>
                  <a:effectLst/>
                  <a:latin typeface="Menlo" panose="020B0609030804020204" pitchFamily="49" charset="0"/>
                </a:rPr>
                <a:t>        ├── REV_3/</a:t>
              </a:r>
            </a:p>
            <a:p>
              <a:r>
                <a:rPr lang="en-AU" sz="800" dirty="0">
                  <a:solidFill>
                    <a:srgbClr val="000000"/>
                  </a:solidFill>
                  <a:effectLst/>
                  <a:latin typeface="Menlo" panose="020B0609030804020204" pitchFamily="49" charset="0"/>
                </a:rPr>
                <a:t>        │   └── 14-Output.csv</a:t>
              </a:r>
            </a:p>
            <a:p>
              <a:r>
                <a:rPr lang="en-AU" sz="800" dirty="0">
                  <a:solidFill>
                    <a:srgbClr val="000000"/>
                  </a:solidFill>
                  <a:effectLst/>
                  <a:latin typeface="Menlo" panose="020B0609030804020204" pitchFamily="49" charset="0"/>
                </a:rPr>
                <a:t>        └── REV_4/</a:t>
              </a:r>
            </a:p>
            <a:p>
              <a:r>
                <a:rPr lang="en-AU" sz="800" dirty="0">
                  <a:solidFill>
                    <a:srgbClr val="000000"/>
                  </a:solidFill>
                  <a:effectLst/>
                  <a:latin typeface="Menlo" panose="020B0609030804020204" pitchFamily="49" charset="0"/>
                </a:rPr>
                <a:t>            └── 14-Output.csv</a:t>
              </a:r>
            </a:p>
          </p:txBody>
        </p:sp>
        <p:cxnSp>
          <p:nvCxnSpPr>
            <p:cNvPr id="24" name="Curved Connector 23">
              <a:extLst>
                <a:ext uri="{FF2B5EF4-FFF2-40B4-BE49-F238E27FC236}">
                  <a16:creationId xmlns:a16="http://schemas.microsoft.com/office/drawing/2014/main" id="{40660F67-58F0-D817-A22A-CC04461D157C}"/>
                </a:ext>
              </a:extLst>
            </p:cNvPr>
            <p:cNvCxnSpPr>
              <a:stCxn id="22" idx="3"/>
              <a:endCxn id="21" idx="3"/>
            </p:cNvCxnSpPr>
            <p:nvPr/>
          </p:nvCxnSpPr>
          <p:spPr>
            <a:xfrm flipV="1">
              <a:off x="11524987" y="3048000"/>
              <a:ext cx="1" cy="2512104"/>
            </a:xfrm>
            <a:prstGeom prst="curvedConnector3">
              <a:avLst>
                <a:gd name="adj1" fmla="val 22860100000"/>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2" name="Freeform 31">
            <a:extLst>
              <a:ext uri="{FF2B5EF4-FFF2-40B4-BE49-F238E27FC236}">
                <a16:creationId xmlns:a16="http://schemas.microsoft.com/office/drawing/2014/main" id="{127170F0-7D2A-E469-ED7F-9375938CF2D1}"/>
              </a:ext>
            </a:extLst>
          </p:cNvPr>
          <p:cNvSpPr/>
          <p:nvPr/>
        </p:nvSpPr>
        <p:spPr>
          <a:xfrm>
            <a:off x="677351" y="6489879"/>
            <a:ext cx="2617549" cy="368121"/>
          </a:xfrm>
          <a:custGeom>
            <a:avLst/>
            <a:gdLst>
              <a:gd name="connsiteX0" fmla="*/ 0 w 2617549"/>
              <a:gd name="connsiteY0" fmla="*/ 0 h 368121"/>
              <a:gd name="connsiteX1" fmla="*/ 2433489 w 2617549"/>
              <a:gd name="connsiteY1" fmla="*/ 0 h 368121"/>
              <a:gd name="connsiteX2" fmla="*/ 2617549 w 2617549"/>
              <a:gd name="connsiteY2" fmla="*/ 184061 h 368121"/>
              <a:gd name="connsiteX3" fmla="*/ 2433489 w 2617549"/>
              <a:gd name="connsiteY3" fmla="*/ 368121 h 368121"/>
              <a:gd name="connsiteX4" fmla="*/ 0 w 2617549"/>
              <a:gd name="connsiteY4" fmla="*/ 368121 h 368121"/>
              <a:gd name="connsiteX5" fmla="*/ 184061 w 2617549"/>
              <a:gd name="connsiteY5" fmla="*/ 184061 h 368121"/>
              <a:gd name="connsiteX6" fmla="*/ 0 w 2617549"/>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7549" h="368121">
                <a:moveTo>
                  <a:pt x="0" y="0"/>
                </a:moveTo>
                <a:lnTo>
                  <a:pt x="2433489" y="0"/>
                </a:lnTo>
                <a:lnTo>
                  <a:pt x="2617549" y="184061"/>
                </a:lnTo>
                <a:lnTo>
                  <a:pt x="2433489"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Import &amp; Prepare</a:t>
            </a:r>
          </a:p>
        </p:txBody>
      </p:sp>
      <p:sp>
        <p:nvSpPr>
          <p:cNvPr id="33" name="Freeform 32">
            <a:extLst>
              <a:ext uri="{FF2B5EF4-FFF2-40B4-BE49-F238E27FC236}">
                <a16:creationId xmlns:a16="http://schemas.microsoft.com/office/drawing/2014/main" id="{351C90F4-CD9B-1F41-C019-B1EA940BEE38}"/>
              </a:ext>
            </a:extLst>
          </p:cNvPr>
          <p:cNvSpPr/>
          <p:nvPr/>
        </p:nvSpPr>
        <p:spPr>
          <a:xfrm>
            <a:off x="3397" y="6489879"/>
            <a:ext cx="950477" cy="368121"/>
          </a:xfrm>
          <a:custGeom>
            <a:avLst/>
            <a:gdLst>
              <a:gd name="connsiteX0" fmla="*/ 0 w 950477"/>
              <a:gd name="connsiteY0" fmla="*/ 0 h 368121"/>
              <a:gd name="connsiteX1" fmla="*/ 766417 w 950477"/>
              <a:gd name="connsiteY1" fmla="*/ 0 h 368121"/>
              <a:gd name="connsiteX2" fmla="*/ 950477 w 950477"/>
              <a:gd name="connsiteY2" fmla="*/ 184061 h 368121"/>
              <a:gd name="connsiteX3" fmla="*/ 766417 w 950477"/>
              <a:gd name="connsiteY3" fmla="*/ 368121 h 368121"/>
              <a:gd name="connsiteX4" fmla="*/ 0 w 950477"/>
              <a:gd name="connsiteY4" fmla="*/ 368121 h 368121"/>
              <a:gd name="connsiteX5" fmla="*/ 0 w 950477"/>
              <a:gd name="connsiteY5"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477" h="368121">
                <a:moveTo>
                  <a:pt x="0" y="0"/>
                </a:moveTo>
                <a:lnTo>
                  <a:pt x="766417" y="0"/>
                </a:lnTo>
                <a:lnTo>
                  <a:pt x="950477" y="184061"/>
                </a:lnTo>
                <a:lnTo>
                  <a:pt x="766417" y="368121"/>
                </a:lnTo>
                <a:lnTo>
                  <a:pt x="0" y="36812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008" tIns="32004" rIns="10803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Collect</a:t>
            </a:r>
          </a:p>
        </p:txBody>
      </p:sp>
    </p:spTree>
    <p:extLst>
      <p:ext uri="{BB962C8B-B14F-4D97-AF65-F5344CB8AC3E}">
        <p14:creationId xmlns:p14="http://schemas.microsoft.com/office/powerpoint/2010/main" val="1813830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75E4763-7D13-3FE7-F052-4463E808CE7B}"/>
              </a:ext>
            </a:extLst>
          </p:cNvPr>
          <p:cNvSpPr txBox="1"/>
          <p:nvPr/>
        </p:nvSpPr>
        <p:spPr>
          <a:xfrm>
            <a:off x="838200" y="1314845"/>
            <a:ext cx="3599680" cy="4708981"/>
          </a:xfrm>
          <a:prstGeom prst="rect">
            <a:avLst/>
          </a:prstGeom>
          <a:noFill/>
        </p:spPr>
        <p:txBody>
          <a:bodyPr wrap="square">
            <a:spAutoFit/>
          </a:bodyPr>
          <a:lstStyle/>
          <a:p>
            <a:r>
              <a:rPr lang="en-AU" sz="1200" dirty="0">
                <a:solidFill>
                  <a:srgbClr val="000000"/>
                </a:solidFill>
                <a:effectLst/>
                <a:latin typeface="Menlo" panose="020B0609030804020204" pitchFamily="49" charset="0"/>
              </a:rPr>
              <a:t>.</a:t>
            </a:r>
          </a:p>
          <a:p>
            <a:r>
              <a:rPr lang="en-AU" sz="1200" dirty="0">
                <a:solidFill>
                  <a:srgbClr val="000000"/>
                </a:solidFill>
                <a:effectLst/>
                <a:latin typeface="Menlo" panose="020B0609030804020204" pitchFamily="49" charset="0"/>
              </a:rPr>
              <a:t>├── </a:t>
            </a:r>
            <a:r>
              <a:rPr lang="en-AU" sz="1200" dirty="0" err="1">
                <a:solidFill>
                  <a:srgbClr val="000000"/>
                </a:solidFill>
                <a:effectLst/>
                <a:latin typeface="Menlo" panose="020B0609030804020204" pitchFamily="49" charset="0"/>
              </a:rPr>
              <a:t>ISIC_concordance.Rproj</a:t>
            </a:r>
            <a:endParaRPr lang="en-AU" sz="1200" dirty="0">
              <a:solidFill>
                <a:srgbClr val="000000"/>
              </a:solidFill>
              <a:effectLst/>
              <a:latin typeface="Menlo" panose="020B0609030804020204" pitchFamily="49" charset="0"/>
            </a:endParaRPr>
          </a:p>
          <a:p>
            <a:r>
              <a:rPr lang="en-AU" sz="1200" dirty="0">
                <a:solidFill>
                  <a:srgbClr val="000000"/>
                </a:solidFill>
                <a:effectLst/>
                <a:latin typeface="Menlo" panose="020B0609030804020204" pitchFamily="49" charset="0"/>
              </a:rPr>
              <a:t>├── </a:t>
            </a:r>
            <a:r>
              <a:rPr lang="en-AU" sz="1200" dirty="0" err="1">
                <a:solidFill>
                  <a:srgbClr val="000000"/>
                </a:solidFill>
                <a:effectLst/>
                <a:latin typeface="Menlo" panose="020B0609030804020204" pitchFamily="49" charset="0"/>
              </a:rPr>
              <a:t>README.md</a:t>
            </a:r>
            <a:endParaRPr lang="en-AU" sz="1200" dirty="0">
              <a:solidFill>
                <a:srgbClr val="000000"/>
              </a:solidFill>
              <a:effectLst/>
              <a:latin typeface="Menlo" panose="020B0609030804020204" pitchFamily="49" charset="0"/>
            </a:endParaRPr>
          </a:p>
          <a:p>
            <a:r>
              <a:rPr lang="en-AU" sz="1200" dirty="0">
                <a:solidFill>
                  <a:srgbClr val="000000"/>
                </a:solidFill>
                <a:effectLst/>
                <a:latin typeface="Menlo" panose="020B0609030804020204" pitchFamily="49" charset="0"/>
              </a:rPr>
              <a:t>├── code</a:t>
            </a:r>
          </a:p>
          <a:p>
            <a:r>
              <a:rPr lang="en-AU" sz="1200" dirty="0">
                <a:solidFill>
                  <a:srgbClr val="000000"/>
                </a:solidFill>
                <a:effectLst/>
                <a:latin typeface="Menlo" panose="020B0609030804020204" pitchFamily="49" charset="0"/>
              </a:rPr>
              <a:t>│   ├── </a:t>
            </a:r>
            <a:r>
              <a:rPr lang="en-AU" sz="1200" dirty="0" err="1">
                <a:solidFill>
                  <a:srgbClr val="000000"/>
                </a:solidFill>
                <a:effectLst/>
                <a:latin typeface="Menlo" panose="020B0609030804020204" pitchFamily="49" charset="0"/>
              </a:rPr>
              <a:t>fncs_cleaning.R</a:t>
            </a:r>
            <a:endParaRPr lang="en-AU" sz="1200" dirty="0">
              <a:solidFill>
                <a:srgbClr val="000000"/>
              </a:solidFill>
              <a:effectLst/>
              <a:latin typeface="Menlo" panose="020B0609030804020204" pitchFamily="49" charset="0"/>
            </a:endParaRPr>
          </a:p>
          <a:p>
            <a:r>
              <a:rPr lang="en-AU" sz="1200" dirty="0">
                <a:solidFill>
                  <a:srgbClr val="000000"/>
                </a:solidFill>
                <a:effectLst/>
                <a:latin typeface="Menlo" panose="020B0609030804020204" pitchFamily="49" charset="0"/>
              </a:rPr>
              <a:t>│   ├── </a:t>
            </a:r>
            <a:r>
              <a:rPr lang="en-AU" sz="1200" dirty="0" err="1">
                <a:solidFill>
                  <a:srgbClr val="000000"/>
                </a:solidFill>
                <a:effectLst/>
                <a:latin typeface="Menlo" panose="020B0609030804020204" pitchFamily="49" charset="0"/>
              </a:rPr>
              <a:t>fncs_concordance.R</a:t>
            </a:r>
            <a:endParaRPr lang="en-AU" sz="1200" dirty="0">
              <a:solidFill>
                <a:srgbClr val="000000"/>
              </a:solidFill>
              <a:effectLst/>
              <a:latin typeface="Menlo" panose="020B0609030804020204" pitchFamily="49" charset="0"/>
            </a:endParaRPr>
          </a:p>
          <a:p>
            <a:r>
              <a:rPr lang="en-AU" sz="1200" dirty="0">
                <a:solidFill>
                  <a:srgbClr val="000000"/>
                </a:solidFill>
                <a:effectLst/>
                <a:latin typeface="Menlo" panose="020B0609030804020204" pitchFamily="49" charset="0"/>
              </a:rPr>
              <a:t>│   ├── </a:t>
            </a:r>
            <a:r>
              <a:rPr lang="en-AU" sz="1200" dirty="0" err="1">
                <a:solidFill>
                  <a:srgbClr val="000000"/>
                </a:solidFill>
                <a:effectLst/>
                <a:latin typeface="Menlo" panose="020B0609030804020204" pitchFamily="49" charset="0"/>
              </a:rPr>
              <a:t>fncs_matchTPP.R</a:t>
            </a:r>
            <a:endParaRPr lang="en-AU" sz="1200" dirty="0">
              <a:solidFill>
                <a:srgbClr val="000000"/>
              </a:solidFill>
              <a:effectLst/>
              <a:latin typeface="Menlo" panose="020B0609030804020204" pitchFamily="49" charset="0"/>
            </a:endParaRPr>
          </a:p>
          <a:p>
            <a:r>
              <a:rPr lang="en-AU" sz="1200" dirty="0">
                <a:solidFill>
                  <a:srgbClr val="000000"/>
                </a:solidFill>
                <a:effectLst/>
                <a:latin typeface="Menlo" panose="020B0609030804020204" pitchFamily="49" charset="0"/>
              </a:rPr>
              <a:t>│   ├── </a:t>
            </a:r>
            <a:r>
              <a:rPr lang="en-AU" sz="1200" dirty="0" err="1">
                <a:solidFill>
                  <a:srgbClr val="000000"/>
                </a:solidFill>
                <a:effectLst/>
                <a:latin typeface="Menlo" panose="020B0609030804020204" pitchFamily="49" charset="0"/>
              </a:rPr>
              <a:t>fncs_probing.R</a:t>
            </a:r>
            <a:endParaRPr lang="en-AU" sz="1200" dirty="0">
              <a:solidFill>
                <a:srgbClr val="000000"/>
              </a:solidFill>
              <a:effectLst/>
              <a:latin typeface="Menlo" panose="020B0609030804020204" pitchFamily="49" charset="0"/>
            </a:endParaRPr>
          </a:p>
          <a:p>
            <a:r>
              <a:rPr lang="en-AU" sz="1200" dirty="0">
                <a:solidFill>
                  <a:srgbClr val="000000"/>
                </a:solidFill>
                <a:effectLst/>
                <a:latin typeface="Menlo" panose="020B0609030804020204" pitchFamily="49" charset="0"/>
              </a:rPr>
              <a:t>│   └── </a:t>
            </a:r>
            <a:r>
              <a:rPr lang="en-AU" sz="1200" dirty="0" err="1">
                <a:solidFill>
                  <a:srgbClr val="000000"/>
                </a:solidFill>
                <a:effectLst/>
                <a:latin typeface="Menlo" panose="020B0609030804020204" pitchFamily="49" charset="0"/>
              </a:rPr>
              <a:t>get_concordance_tables.R</a:t>
            </a:r>
            <a:endParaRPr lang="en-AU" sz="1200" dirty="0">
              <a:solidFill>
                <a:srgbClr val="000000"/>
              </a:solidFill>
              <a:effectLst/>
              <a:latin typeface="Menlo" panose="020B0609030804020204" pitchFamily="49" charset="0"/>
            </a:endParaRPr>
          </a:p>
          <a:p>
            <a:r>
              <a:rPr lang="en-AU" sz="1200" dirty="0">
                <a:solidFill>
                  <a:srgbClr val="000000"/>
                </a:solidFill>
                <a:effectLst/>
                <a:latin typeface="Menlo" panose="020B0609030804020204" pitchFamily="49" charset="0"/>
              </a:rPr>
              <a:t>├── data</a:t>
            </a:r>
          </a:p>
          <a:p>
            <a:r>
              <a:rPr lang="en-AU" sz="1200" dirty="0">
                <a:solidFill>
                  <a:srgbClr val="000000"/>
                </a:solidFill>
                <a:effectLst/>
                <a:latin typeface="Menlo" panose="020B0609030804020204" pitchFamily="49" charset="0"/>
              </a:rPr>
              <a:t>│   ├── archived</a:t>
            </a:r>
          </a:p>
          <a:p>
            <a:r>
              <a:rPr lang="en-AU" sz="1200" dirty="0">
                <a:solidFill>
                  <a:srgbClr val="000000"/>
                </a:solidFill>
                <a:effectLst/>
                <a:latin typeface="Menlo" panose="020B0609030804020204" pitchFamily="49" charset="0"/>
              </a:rPr>
              <a:t>│   ├── external</a:t>
            </a:r>
          </a:p>
          <a:p>
            <a:r>
              <a:rPr lang="en-AU" sz="1200" dirty="0">
                <a:solidFill>
                  <a:srgbClr val="000000"/>
                </a:solidFill>
                <a:effectLst/>
                <a:latin typeface="Menlo" panose="020B0609030804020204" pitchFamily="49" charset="0"/>
              </a:rPr>
              <a:t>│   ├── final</a:t>
            </a:r>
          </a:p>
          <a:p>
            <a:r>
              <a:rPr lang="en-AU" sz="1200" dirty="0">
                <a:solidFill>
                  <a:srgbClr val="000000"/>
                </a:solidFill>
                <a:effectLst/>
                <a:latin typeface="Menlo" panose="020B0609030804020204" pitchFamily="49" charset="0"/>
              </a:rPr>
              <a:t>│   ├── interim</a:t>
            </a:r>
          </a:p>
          <a:p>
            <a:r>
              <a:rPr lang="en-AU" sz="1200" dirty="0">
                <a:solidFill>
                  <a:srgbClr val="000000"/>
                </a:solidFill>
                <a:effectLst/>
                <a:latin typeface="Menlo" panose="020B0609030804020204" pitchFamily="49" charset="0"/>
              </a:rPr>
              <a:t>│   └── raw</a:t>
            </a:r>
          </a:p>
          <a:p>
            <a:r>
              <a:rPr lang="en-AU" sz="1200" dirty="0">
                <a:solidFill>
                  <a:srgbClr val="000000"/>
                </a:solidFill>
                <a:effectLst/>
                <a:latin typeface="Menlo" panose="020B0609030804020204" pitchFamily="49" charset="0"/>
              </a:rPr>
              <a:t>├── notebooks</a:t>
            </a:r>
          </a:p>
          <a:p>
            <a:r>
              <a:rPr lang="en-AU" sz="1200" dirty="0">
                <a:solidFill>
                  <a:srgbClr val="000000"/>
                </a:solidFill>
                <a:effectLst/>
                <a:latin typeface="Menlo" panose="020B0609030804020204" pitchFamily="49" charset="0"/>
              </a:rPr>
              <a:t>│   ├── 001-clean_INDSTAT.Rmd</a:t>
            </a:r>
          </a:p>
          <a:p>
            <a:r>
              <a:rPr lang="en-AU" sz="1200" dirty="0">
                <a:solidFill>
                  <a:srgbClr val="000000"/>
                </a:solidFill>
                <a:effectLst/>
                <a:latin typeface="Menlo" panose="020B0609030804020204" pitchFamily="49" charset="0"/>
              </a:rPr>
              <a:t>│   ├── 002-concord_INDSTAT.Rmd</a:t>
            </a:r>
          </a:p>
          <a:p>
            <a:r>
              <a:rPr lang="en-AU" sz="1200" dirty="0">
                <a:solidFill>
                  <a:srgbClr val="000000"/>
                </a:solidFill>
                <a:effectLst/>
                <a:latin typeface="Menlo" panose="020B0609030804020204" pitchFamily="49" charset="0"/>
              </a:rPr>
              <a:t>│   ├── 003-match_TPP_INDSTAT.Rmd</a:t>
            </a:r>
          </a:p>
          <a:p>
            <a:r>
              <a:rPr lang="en-AU" sz="1200" dirty="0">
                <a:solidFill>
                  <a:srgbClr val="000000"/>
                </a:solidFill>
                <a:effectLst/>
                <a:latin typeface="Menlo" panose="020B0609030804020204" pitchFamily="49" charset="0"/>
              </a:rPr>
              <a:t>│   └── 004-compare-matched.Rmd</a:t>
            </a:r>
          </a:p>
          <a:p>
            <a:r>
              <a:rPr lang="en-AU" sz="1200" dirty="0">
                <a:solidFill>
                  <a:srgbClr val="000000"/>
                </a:solidFill>
                <a:effectLst/>
                <a:latin typeface="Menlo" panose="020B0609030804020204" pitchFamily="49" charset="0"/>
              </a:rPr>
              <a:t>└── reference</a:t>
            </a:r>
          </a:p>
          <a:p>
            <a:r>
              <a:rPr lang="en-AU" sz="1200" dirty="0">
                <a:solidFill>
                  <a:srgbClr val="000000"/>
                </a:solidFill>
                <a:effectLst/>
                <a:latin typeface="Menlo" panose="020B0609030804020204" pitchFamily="49" charset="0"/>
              </a:rPr>
              <a:t>    ├── ISIC manuals</a:t>
            </a:r>
          </a:p>
          <a:p>
            <a:r>
              <a:rPr lang="en-AU" sz="1200" dirty="0">
                <a:solidFill>
                  <a:srgbClr val="000000"/>
                </a:solidFill>
                <a:effectLst/>
                <a:latin typeface="Menlo" panose="020B0609030804020204" pitchFamily="49" charset="0"/>
              </a:rPr>
              <a:t>    ├── TPP database</a:t>
            </a:r>
          </a:p>
          <a:p>
            <a:r>
              <a:rPr lang="en-AU" sz="1200" dirty="0">
                <a:solidFill>
                  <a:srgbClr val="000000"/>
                </a:solidFill>
                <a:effectLst/>
                <a:latin typeface="Menlo" panose="020B0609030804020204" pitchFamily="49" charset="0"/>
              </a:rPr>
              <a:t>    ├── country codes</a:t>
            </a:r>
          </a:p>
          <a:p>
            <a:r>
              <a:rPr lang="en-AU" sz="1200" dirty="0">
                <a:solidFill>
                  <a:srgbClr val="000000"/>
                </a:solidFill>
                <a:effectLst/>
                <a:latin typeface="Menlo" panose="020B0609030804020204" pitchFamily="49" charset="0"/>
              </a:rPr>
              <a:t>    └── </a:t>
            </a:r>
            <a:r>
              <a:rPr lang="en-AU" sz="1200" dirty="0" err="1">
                <a:solidFill>
                  <a:srgbClr val="000000"/>
                </a:solidFill>
                <a:effectLst/>
                <a:latin typeface="Menlo" panose="020B0609030804020204" pitchFamily="49" charset="0"/>
              </a:rPr>
              <a:t>unido</a:t>
            </a:r>
            <a:r>
              <a:rPr lang="en-AU" sz="1200" dirty="0">
                <a:solidFill>
                  <a:srgbClr val="000000"/>
                </a:solidFill>
                <a:effectLst/>
                <a:latin typeface="Menlo" panose="020B0609030804020204" pitchFamily="49" charset="0"/>
              </a:rPr>
              <a:t>-metadata</a:t>
            </a:r>
          </a:p>
        </p:txBody>
      </p:sp>
      <p:sp>
        <p:nvSpPr>
          <p:cNvPr id="13" name="Title 1">
            <a:extLst>
              <a:ext uri="{FF2B5EF4-FFF2-40B4-BE49-F238E27FC236}">
                <a16:creationId xmlns:a16="http://schemas.microsoft.com/office/drawing/2014/main" id="{37B31CA9-DF5B-9137-6B7E-C1028643B1F8}"/>
              </a:ext>
            </a:extLst>
          </p:cNvPr>
          <p:cNvSpPr>
            <a:spLocks noGrp="1"/>
          </p:cNvSpPr>
          <p:nvPr>
            <p:ph type="title"/>
          </p:nvPr>
        </p:nvSpPr>
        <p:spPr>
          <a:xfrm>
            <a:off x="838200" y="365125"/>
            <a:ext cx="10515600" cy="1325563"/>
          </a:xfrm>
        </p:spPr>
        <p:txBody>
          <a:bodyPr/>
          <a:lstStyle/>
          <a:p>
            <a:r>
              <a:rPr lang="en-US" dirty="0"/>
              <a:t>Running scripts…</a:t>
            </a:r>
          </a:p>
        </p:txBody>
      </p:sp>
      <p:pic>
        <p:nvPicPr>
          <p:cNvPr id="15" name="Picture 14">
            <a:extLst>
              <a:ext uri="{FF2B5EF4-FFF2-40B4-BE49-F238E27FC236}">
                <a16:creationId xmlns:a16="http://schemas.microsoft.com/office/drawing/2014/main" id="{379A2F82-1605-E788-BA24-3642CF2BF420}"/>
              </a:ext>
            </a:extLst>
          </p:cNvPr>
          <p:cNvPicPr>
            <a:picLocks noChangeAspect="1"/>
          </p:cNvPicPr>
          <p:nvPr/>
        </p:nvPicPr>
        <p:blipFill>
          <a:blip r:embed="rId3"/>
          <a:stretch>
            <a:fillRect/>
          </a:stretch>
        </p:blipFill>
        <p:spPr>
          <a:xfrm>
            <a:off x="4271052" y="1297231"/>
            <a:ext cx="7710181" cy="5297586"/>
          </a:xfrm>
          <a:prstGeom prst="rect">
            <a:avLst/>
          </a:prstGeom>
        </p:spPr>
      </p:pic>
      <p:sp>
        <p:nvSpPr>
          <p:cNvPr id="17" name="Freeform 16">
            <a:extLst>
              <a:ext uri="{FF2B5EF4-FFF2-40B4-BE49-F238E27FC236}">
                <a16:creationId xmlns:a16="http://schemas.microsoft.com/office/drawing/2014/main" id="{E80E4DC6-A6ED-5FE3-FE78-DB2237A590D3}"/>
              </a:ext>
            </a:extLst>
          </p:cNvPr>
          <p:cNvSpPr/>
          <p:nvPr/>
        </p:nvSpPr>
        <p:spPr>
          <a:xfrm>
            <a:off x="3018378" y="6489879"/>
            <a:ext cx="1382613" cy="368121"/>
          </a:xfrm>
          <a:custGeom>
            <a:avLst/>
            <a:gdLst>
              <a:gd name="connsiteX0" fmla="*/ 0 w 1382613"/>
              <a:gd name="connsiteY0" fmla="*/ 0 h 368121"/>
              <a:gd name="connsiteX1" fmla="*/ 1198553 w 1382613"/>
              <a:gd name="connsiteY1" fmla="*/ 0 h 368121"/>
              <a:gd name="connsiteX2" fmla="*/ 1382613 w 1382613"/>
              <a:gd name="connsiteY2" fmla="*/ 184061 h 368121"/>
              <a:gd name="connsiteX3" fmla="*/ 1198553 w 1382613"/>
              <a:gd name="connsiteY3" fmla="*/ 368121 h 368121"/>
              <a:gd name="connsiteX4" fmla="*/ 0 w 1382613"/>
              <a:gd name="connsiteY4" fmla="*/ 368121 h 368121"/>
              <a:gd name="connsiteX5" fmla="*/ 184061 w 1382613"/>
              <a:gd name="connsiteY5" fmla="*/ 184061 h 368121"/>
              <a:gd name="connsiteX6" fmla="*/ 0 w 1382613"/>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613" h="368121">
                <a:moveTo>
                  <a:pt x="0" y="0"/>
                </a:moveTo>
                <a:lnTo>
                  <a:pt x="1198553" y="0"/>
                </a:lnTo>
                <a:lnTo>
                  <a:pt x="1382613" y="184061"/>
                </a:lnTo>
                <a:lnTo>
                  <a:pt x="1198553"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Harmonise</a:t>
            </a:r>
          </a:p>
        </p:txBody>
      </p:sp>
      <p:sp>
        <p:nvSpPr>
          <p:cNvPr id="18" name="Freeform 17">
            <a:extLst>
              <a:ext uri="{FF2B5EF4-FFF2-40B4-BE49-F238E27FC236}">
                <a16:creationId xmlns:a16="http://schemas.microsoft.com/office/drawing/2014/main" id="{21FDA284-73F7-F246-045F-3BB35FAFB268}"/>
              </a:ext>
            </a:extLst>
          </p:cNvPr>
          <p:cNvSpPr/>
          <p:nvPr/>
        </p:nvSpPr>
        <p:spPr>
          <a:xfrm>
            <a:off x="677351" y="6489879"/>
            <a:ext cx="2617549" cy="368121"/>
          </a:xfrm>
          <a:custGeom>
            <a:avLst/>
            <a:gdLst>
              <a:gd name="connsiteX0" fmla="*/ 0 w 2617549"/>
              <a:gd name="connsiteY0" fmla="*/ 0 h 368121"/>
              <a:gd name="connsiteX1" fmla="*/ 2433489 w 2617549"/>
              <a:gd name="connsiteY1" fmla="*/ 0 h 368121"/>
              <a:gd name="connsiteX2" fmla="*/ 2617549 w 2617549"/>
              <a:gd name="connsiteY2" fmla="*/ 184061 h 368121"/>
              <a:gd name="connsiteX3" fmla="*/ 2433489 w 2617549"/>
              <a:gd name="connsiteY3" fmla="*/ 368121 h 368121"/>
              <a:gd name="connsiteX4" fmla="*/ 0 w 2617549"/>
              <a:gd name="connsiteY4" fmla="*/ 368121 h 368121"/>
              <a:gd name="connsiteX5" fmla="*/ 184061 w 2617549"/>
              <a:gd name="connsiteY5" fmla="*/ 184061 h 368121"/>
              <a:gd name="connsiteX6" fmla="*/ 0 w 2617549"/>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7549" h="368121">
                <a:moveTo>
                  <a:pt x="0" y="0"/>
                </a:moveTo>
                <a:lnTo>
                  <a:pt x="2433489" y="0"/>
                </a:lnTo>
                <a:lnTo>
                  <a:pt x="2617549" y="184061"/>
                </a:lnTo>
                <a:lnTo>
                  <a:pt x="2433489"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Import &amp; Prepare</a:t>
            </a:r>
          </a:p>
        </p:txBody>
      </p:sp>
      <p:sp>
        <p:nvSpPr>
          <p:cNvPr id="19" name="Freeform 18">
            <a:extLst>
              <a:ext uri="{FF2B5EF4-FFF2-40B4-BE49-F238E27FC236}">
                <a16:creationId xmlns:a16="http://schemas.microsoft.com/office/drawing/2014/main" id="{3D0E9764-7C60-D586-EF0B-B7BB24C2686C}"/>
              </a:ext>
            </a:extLst>
          </p:cNvPr>
          <p:cNvSpPr/>
          <p:nvPr/>
        </p:nvSpPr>
        <p:spPr>
          <a:xfrm>
            <a:off x="3397" y="6489879"/>
            <a:ext cx="950477" cy="368121"/>
          </a:xfrm>
          <a:custGeom>
            <a:avLst/>
            <a:gdLst>
              <a:gd name="connsiteX0" fmla="*/ 0 w 950477"/>
              <a:gd name="connsiteY0" fmla="*/ 0 h 368121"/>
              <a:gd name="connsiteX1" fmla="*/ 766417 w 950477"/>
              <a:gd name="connsiteY1" fmla="*/ 0 h 368121"/>
              <a:gd name="connsiteX2" fmla="*/ 950477 w 950477"/>
              <a:gd name="connsiteY2" fmla="*/ 184061 h 368121"/>
              <a:gd name="connsiteX3" fmla="*/ 766417 w 950477"/>
              <a:gd name="connsiteY3" fmla="*/ 368121 h 368121"/>
              <a:gd name="connsiteX4" fmla="*/ 0 w 950477"/>
              <a:gd name="connsiteY4" fmla="*/ 368121 h 368121"/>
              <a:gd name="connsiteX5" fmla="*/ 0 w 950477"/>
              <a:gd name="connsiteY5"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477" h="368121">
                <a:moveTo>
                  <a:pt x="0" y="0"/>
                </a:moveTo>
                <a:lnTo>
                  <a:pt x="766417" y="0"/>
                </a:lnTo>
                <a:lnTo>
                  <a:pt x="950477" y="184061"/>
                </a:lnTo>
                <a:lnTo>
                  <a:pt x="766417" y="368121"/>
                </a:lnTo>
                <a:lnTo>
                  <a:pt x="0" y="36812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008" tIns="32004" rIns="10803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Collect</a:t>
            </a:r>
          </a:p>
        </p:txBody>
      </p:sp>
    </p:spTree>
    <p:extLst>
      <p:ext uri="{BB962C8B-B14F-4D97-AF65-F5344CB8AC3E}">
        <p14:creationId xmlns:p14="http://schemas.microsoft.com/office/powerpoint/2010/main" val="3122630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75E4763-7D13-3FE7-F052-4463E808CE7B}"/>
              </a:ext>
            </a:extLst>
          </p:cNvPr>
          <p:cNvSpPr txBox="1"/>
          <p:nvPr/>
        </p:nvSpPr>
        <p:spPr>
          <a:xfrm>
            <a:off x="466179" y="1399173"/>
            <a:ext cx="3599680" cy="5093702"/>
          </a:xfrm>
          <a:prstGeom prst="rect">
            <a:avLst/>
          </a:prstGeom>
          <a:noFill/>
        </p:spPr>
        <p:txBody>
          <a:bodyPr wrap="square">
            <a:spAutoFit/>
          </a:bodyPr>
          <a:lstStyle/>
          <a:p>
            <a:r>
              <a:rPr lang="en-AU" sz="1300" dirty="0">
                <a:solidFill>
                  <a:srgbClr val="000000"/>
                </a:solidFill>
                <a:effectLst/>
                <a:latin typeface="Menlo" panose="020B0609030804020204" pitchFamily="49" charset="0"/>
              </a:rPr>
              <a:t>.</a:t>
            </a:r>
          </a:p>
          <a:p>
            <a:r>
              <a:rPr lang="en-AU" sz="1300" dirty="0">
                <a:solidFill>
                  <a:srgbClr val="000000"/>
                </a:solidFill>
                <a:effectLst/>
                <a:latin typeface="Menlo" panose="020B0609030804020204" pitchFamily="49" charset="0"/>
              </a:rPr>
              <a:t>├── </a:t>
            </a:r>
            <a:r>
              <a:rPr lang="en-AU" sz="1300" dirty="0" err="1">
                <a:solidFill>
                  <a:srgbClr val="000000"/>
                </a:solidFill>
                <a:effectLst/>
                <a:latin typeface="Menlo" panose="020B0609030804020204" pitchFamily="49" charset="0"/>
              </a:rPr>
              <a:t>ISIC_concordance.Rproj</a:t>
            </a:r>
            <a:endParaRPr lang="en-AU" sz="1300" dirty="0">
              <a:solidFill>
                <a:srgbClr val="000000"/>
              </a:solidFill>
              <a:effectLst/>
              <a:latin typeface="Menlo" panose="020B0609030804020204" pitchFamily="49" charset="0"/>
            </a:endParaRPr>
          </a:p>
          <a:p>
            <a:r>
              <a:rPr lang="en-AU" sz="1300" dirty="0">
                <a:solidFill>
                  <a:srgbClr val="000000"/>
                </a:solidFill>
                <a:effectLst/>
                <a:latin typeface="Menlo" panose="020B0609030804020204" pitchFamily="49" charset="0"/>
              </a:rPr>
              <a:t>├── </a:t>
            </a:r>
            <a:r>
              <a:rPr lang="en-AU" sz="1300" dirty="0" err="1">
                <a:solidFill>
                  <a:srgbClr val="000000"/>
                </a:solidFill>
                <a:effectLst/>
                <a:latin typeface="Menlo" panose="020B0609030804020204" pitchFamily="49" charset="0"/>
              </a:rPr>
              <a:t>README.md</a:t>
            </a:r>
            <a:endParaRPr lang="en-AU" sz="1300" dirty="0">
              <a:solidFill>
                <a:srgbClr val="000000"/>
              </a:solidFill>
              <a:effectLst/>
              <a:latin typeface="Menlo" panose="020B0609030804020204" pitchFamily="49" charset="0"/>
            </a:endParaRPr>
          </a:p>
          <a:p>
            <a:r>
              <a:rPr lang="en-AU" sz="1300" dirty="0">
                <a:solidFill>
                  <a:srgbClr val="000000"/>
                </a:solidFill>
                <a:effectLst/>
                <a:latin typeface="Menlo" panose="020B0609030804020204" pitchFamily="49" charset="0"/>
              </a:rPr>
              <a:t>├── code</a:t>
            </a:r>
          </a:p>
          <a:p>
            <a:r>
              <a:rPr lang="en-AU" sz="1300" dirty="0">
                <a:solidFill>
                  <a:srgbClr val="000000"/>
                </a:solidFill>
                <a:effectLst/>
                <a:latin typeface="Menlo" panose="020B0609030804020204" pitchFamily="49" charset="0"/>
              </a:rPr>
              <a:t>│   ├── </a:t>
            </a:r>
            <a:r>
              <a:rPr lang="en-AU" sz="1300" dirty="0" err="1">
                <a:solidFill>
                  <a:srgbClr val="000000"/>
                </a:solidFill>
                <a:effectLst/>
                <a:latin typeface="Menlo" panose="020B0609030804020204" pitchFamily="49" charset="0"/>
              </a:rPr>
              <a:t>fncs_cleaning.R</a:t>
            </a:r>
            <a:endParaRPr lang="en-AU" sz="1300" dirty="0">
              <a:solidFill>
                <a:srgbClr val="000000"/>
              </a:solidFill>
              <a:effectLst/>
              <a:latin typeface="Menlo" panose="020B0609030804020204" pitchFamily="49" charset="0"/>
            </a:endParaRPr>
          </a:p>
          <a:p>
            <a:r>
              <a:rPr lang="en-AU" sz="1300" dirty="0">
                <a:solidFill>
                  <a:srgbClr val="000000"/>
                </a:solidFill>
                <a:effectLst/>
                <a:latin typeface="Menlo" panose="020B0609030804020204" pitchFamily="49" charset="0"/>
              </a:rPr>
              <a:t>│   ├── </a:t>
            </a:r>
            <a:r>
              <a:rPr lang="en-AU" sz="1300" dirty="0" err="1">
                <a:solidFill>
                  <a:srgbClr val="000000"/>
                </a:solidFill>
                <a:effectLst/>
                <a:latin typeface="Menlo" panose="020B0609030804020204" pitchFamily="49" charset="0"/>
              </a:rPr>
              <a:t>fncs_concordance.R</a:t>
            </a:r>
            <a:endParaRPr lang="en-AU" sz="1300" dirty="0">
              <a:solidFill>
                <a:srgbClr val="000000"/>
              </a:solidFill>
              <a:effectLst/>
              <a:latin typeface="Menlo" panose="020B0609030804020204" pitchFamily="49" charset="0"/>
            </a:endParaRPr>
          </a:p>
          <a:p>
            <a:r>
              <a:rPr lang="en-AU" sz="1300" dirty="0">
                <a:solidFill>
                  <a:srgbClr val="000000"/>
                </a:solidFill>
                <a:effectLst/>
                <a:latin typeface="Menlo" panose="020B0609030804020204" pitchFamily="49" charset="0"/>
              </a:rPr>
              <a:t>│   ├── </a:t>
            </a:r>
            <a:r>
              <a:rPr lang="en-AU" sz="1300" dirty="0" err="1">
                <a:solidFill>
                  <a:srgbClr val="000000"/>
                </a:solidFill>
                <a:effectLst/>
                <a:latin typeface="Menlo" panose="020B0609030804020204" pitchFamily="49" charset="0"/>
              </a:rPr>
              <a:t>fncs_matchTPP.R</a:t>
            </a:r>
            <a:endParaRPr lang="en-AU" sz="1300" dirty="0">
              <a:solidFill>
                <a:srgbClr val="000000"/>
              </a:solidFill>
              <a:effectLst/>
              <a:latin typeface="Menlo" panose="020B0609030804020204" pitchFamily="49" charset="0"/>
            </a:endParaRPr>
          </a:p>
          <a:p>
            <a:r>
              <a:rPr lang="en-AU" sz="1300" dirty="0">
                <a:solidFill>
                  <a:srgbClr val="000000"/>
                </a:solidFill>
                <a:effectLst/>
                <a:latin typeface="Menlo" panose="020B0609030804020204" pitchFamily="49" charset="0"/>
              </a:rPr>
              <a:t>│   ├── </a:t>
            </a:r>
            <a:r>
              <a:rPr lang="en-AU" sz="1300" dirty="0" err="1">
                <a:solidFill>
                  <a:srgbClr val="000000"/>
                </a:solidFill>
                <a:effectLst/>
                <a:latin typeface="Menlo" panose="020B0609030804020204" pitchFamily="49" charset="0"/>
              </a:rPr>
              <a:t>fncs_probing.R</a:t>
            </a:r>
            <a:endParaRPr lang="en-AU" sz="1300" dirty="0">
              <a:solidFill>
                <a:srgbClr val="000000"/>
              </a:solidFill>
              <a:effectLst/>
              <a:latin typeface="Menlo" panose="020B0609030804020204" pitchFamily="49" charset="0"/>
            </a:endParaRPr>
          </a:p>
          <a:p>
            <a:r>
              <a:rPr lang="en-AU" sz="1300" dirty="0">
                <a:solidFill>
                  <a:srgbClr val="000000"/>
                </a:solidFill>
                <a:effectLst/>
                <a:latin typeface="Menlo" panose="020B0609030804020204" pitchFamily="49" charset="0"/>
              </a:rPr>
              <a:t>│   └── </a:t>
            </a:r>
            <a:r>
              <a:rPr lang="en-AU" sz="1300" dirty="0" err="1">
                <a:solidFill>
                  <a:srgbClr val="000000"/>
                </a:solidFill>
                <a:effectLst/>
                <a:latin typeface="Menlo" panose="020B0609030804020204" pitchFamily="49" charset="0"/>
              </a:rPr>
              <a:t>get_concordance_tables.R</a:t>
            </a:r>
            <a:endParaRPr lang="en-AU" sz="1300" dirty="0">
              <a:solidFill>
                <a:srgbClr val="000000"/>
              </a:solidFill>
              <a:effectLst/>
              <a:latin typeface="Menlo" panose="020B0609030804020204" pitchFamily="49" charset="0"/>
            </a:endParaRPr>
          </a:p>
          <a:p>
            <a:r>
              <a:rPr lang="en-AU" sz="1300" dirty="0">
                <a:solidFill>
                  <a:srgbClr val="000000"/>
                </a:solidFill>
                <a:effectLst/>
                <a:latin typeface="Menlo" panose="020B0609030804020204" pitchFamily="49" charset="0"/>
              </a:rPr>
              <a:t>├── data</a:t>
            </a:r>
          </a:p>
          <a:p>
            <a:r>
              <a:rPr lang="en-AU" sz="1300" dirty="0">
                <a:solidFill>
                  <a:srgbClr val="000000"/>
                </a:solidFill>
                <a:effectLst/>
                <a:latin typeface="Menlo" panose="020B0609030804020204" pitchFamily="49" charset="0"/>
              </a:rPr>
              <a:t>│   ├── archived</a:t>
            </a:r>
          </a:p>
          <a:p>
            <a:r>
              <a:rPr lang="en-AU" sz="1300" dirty="0">
                <a:solidFill>
                  <a:srgbClr val="000000"/>
                </a:solidFill>
                <a:effectLst/>
                <a:latin typeface="Menlo" panose="020B0609030804020204" pitchFamily="49" charset="0"/>
              </a:rPr>
              <a:t>│   ├── external</a:t>
            </a:r>
          </a:p>
          <a:p>
            <a:r>
              <a:rPr lang="en-AU" sz="1300" dirty="0">
                <a:solidFill>
                  <a:srgbClr val="000000"/>
                </a:solidFill>
                <a:effectLst/>
                <a:latin typeface="Menlo" panose="020B0609030804020204" pitchFamily="49" charset="0"/>
              </a:rPr>
              <a:t>│   ├── final</a:t>
            </a:r>
          </a:p>
          <a:p>
            <a:r>
              <a:rPr lang="en-AU" sz="1300" dirty="0">
                <a:solidFill>
                  <a:srgbClr val="000000"/>
                </a:solidFill>
                <a:effectLst/>
                <a:latin typeface="Menlo" panose="020B0609030804020204" pitchFamily="49" charset="0"/>
              </a:rPr>
              <a:t>│   ├── interim</a:t>
            </a:r>
          </a:p>
          <a:p>
            <a:r>
              <a:rPr lang="en-AU" sz="1300" dirty="0">
                <a:solidFill>
                  <a:srgbClr val="000000"/>
                </a:solidFill>
                <a:effectLst/>
                <a:latin typeface="Menlo" panose="020B0609030804020204" pitchFamily="49" charset="0"/>
              </a:rPr>
              <a:t>│   └── raw</a:t>
            </a:r>
          </a:p>
          <a:p>
            <a:r>
              <a:rPr lang="en-AU" sz="1300" dirty="0">
                <a:solidFill>
                  <a:srgbClr val="000000"/>
                </a:solidFill>
                <a:effectLst/>
                <a:latin typeface="Menlo" panose="020B0609030804020204" pitchFamily="49" charset="0"/>
              </a:rPr>
              <a:t>├── notebooks</a:t>
            </a:r>
          </a:p>
          <a:p>
            <a:r>
              <a:rPr lang="en-AU" sz="1300" dirty="0">
                <a:solidFill>
                  <a:srgbClr val="000000"/>
                </a:solidFill>
                <a:effectLst/>
                <a:latin typeface="Menlo" panose="020B0609030804020204" pitchFamily="49" charset="0"/>
              </a:rPr>
              <a:t>│   ├── 001-clean_INDSTAT.Rmd</a:t>
            </a:r>
          </a:p>
          <a:p>
            <a:r>
              <a:rPr lang="en-AU" sz="1300" dirty="0">
                <a:solidFill>
                  <a:srgbClr val="000000"/>
                </a:solidFill>
                <a:effectLst/>
                <a:latin typeface="Menlo" panose="020B0609030804020204" pitchFamily="49" charset="0"/>
              </a:rPr>
              <a:t>│   ├── 002-concord_INDSTAT.Rmd</a:t>
            </a:r>
          </a:p>
          <a:p>
            <a:r>
              <a:rPr lang="en-AU" sz="1300" dirty="0">
                <a:solidFill>
                  <a:srgbClr val="000000"/>
                </a:solidFill>
                <a:effectLst/>
                <a:latin typeface="Menlo" panose="020B0609030804020204" pitchFamily="49" charset="0"/>
              </a:rPr>
              <a:t>│   ├── 003-match_TPP_INDSTAT.Rmd</a:t>
            </a:r>
          </a:p>
          <a:p>
            <a:r>
              <a:rPr lang="en-AU" sz="1300" dirty="0">
                <a:solidFill>
                  <a:srgbClr val="000000"/>
                </a:solidFill>
                <a:effectLst/>
                <a:latin typeface="Menlo" panose="020B0609030804020204" pitchFamily="49" charset="0"/>
              </a:rPr>
              <a:t>│   └── 004-compare-matched.Rmd</a:t>
            </a:r>
          </a:p>
          <a:p>
            <a:r>
              <a:rPr lang="en-AU" sz="1300" dirty="0">
                <a:solidFill>
                  <a:srgbClr val="000000"/>
                </a:solidFill>
                <a:effectLst/>
                <a:latin typeface="Menlo" panose="020B0609030804020204" pitchFamily="49" charset="0"/>
              </a:rPr>
              <a:t>└── reference</a:t>
            </a:r>
          </a:p>
          <a:p>
            <a:r>
              <a:rPr lang="en-AU" sz="1300" dirty="0">
                <a:solidFill>
                  <a:srgbClr val="000000"/>
                </a:solidFill>
                <a:effectLst/>
                <a:latin typeface="Menlo" panose="020B0609030804020204" pitchFamily="49" charset="0"/>
              </a:rPr>
              <a:t>    ├── ISIC manuals</a:t>
            </a:r>
          </a:p>
          <a:p>
            <a:r>
              <a:rPr lang="en-AU" sz="1300" dirty="0">
                <a:solidFill>
                  <a:srgbClr val="000000"/>
                </a:solidFill>
                <a:effectLst/>
                <a:latin typeface="Menlo" panose="020B0609030804020204" pitchFamily="49" charset="0"/>
              </a:rPr>
              <a:t>    ├── TPP database</a:t>
            </a:r>
          </a:p>
          <a:p>
            <a:r>
              <a:rPr lang="en-AU" sz="1300" dirty="0">
                <a:solidFill>
                  <a:srgbClr val="000000"/>
                </a:solidFill>
                <a:effectLst/>
                <a:latin typeface="Menlo" panose="020B0609030804020204" pitchFamily="49" charset="0"/>
              </a:rPr>
              <a:t>    ├── country codes</a:t>
            </a:r>
          </a:p>
          <a:p>
            <a:r>
              <a:rPr lang="en-AU" sz="1300" dirty="0">
                <a:solidFill>
                  <a:srgbClr val="000000"/>
                </a:solidFill>
                <a:effectLst/>
                <a:latin typeface="Menlo" panose="020B0609030804020204" pitchFamily="49" charset="0"/>
              </a:rPr>
              <a:t>    └── </a:t>
            </a:r>
            <a:r>
              <a:rPr lang="en-AU" sz="1300" dirty="0" err="1">
                <a:solidFill>
                  <a:srgbClr val="000000"/>
                </a:solidFill>
                <a:effectLst/>
                <a:latin typeface="Menlo" panose="020B0609030804020204" pitchFamily="49" charset="0"/>
              </a:rPr>
              <a:t>unido</a:t>
            </a:r>
            <a:r>
              <a:rPr lang="en-AU" sz="1300" dirty="0">
                <a:solidFill>
                  <a:srgbClr val="000000"/>
                </a:solidFill>
                <a:effectLst/>
                <a:latin typeface="Menlo" panose="020B0609030804020204" pitchFamily="49" charset="0"/>
              </a:rPr>
              <a:t>-metadata</a:t>
            </a:r>
          </a:p>
        </p:txBody>
      </p:sp>
      <p:sp>
        <p:nvSpPr>
          <p:cNvPr id="13" name="Title 1">
            <a:extLst>
              <a:ext uri="{FF2B5EF4-FFF2-40B4-BE49-F238E27FC236}">
                <a16:creationId xmlns:a16="http://schemas.microsoft.com/office/drawing/2014/main" id="{37B31CA9-DF5B-9137-6B7E-C1028643B1F8}"/>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Concordance in Progress…</a:t>
            </a:r>
          </a:p>
        </p:txBody>
      </p:sp>
      <p:pic>
        <p:nvPicPr>
          <p:cNvPr id="2" name="Picture 1">
            <a:extLst>
              <a:ext uri="{FF2B5EF4-FFF2-40B4-BE49-F238E27FC236}">
                <a16:creationId xmlns:a16="http://schemas.microsoft.com/office/drawing/2014/main" id="{586ED42F-1F60-8E83-CFED-B0F5F21CDD7C}"/>
              </a:ext>
            </a:extLst>
          </p:cNvPr>
          <p:cNvPicPr>
            <a:picLocks noChangeAspect="1"/>
          </p:cNvPicPr>
          <p:nvPr/>
        </p:nvPicPr>
        <p:blipFill>
          <a:blip r:embed="rId3"/>
          <a:stretch>
            <a:fillRect/>
          </a:stretch>
        </p:blipFill>
        <p:spPr>
          <a:xfrm>
            <a:off x="3953316" y="1177382"/>
            <a:ext cx="8082783" cy="5553597"/>
          </a:xfrm>
          <a:prstGeom prst="rect">
            <a:avLst/>
          </a:prstGeom>
        </p:spPr>
      </p:pic>
    </p:spTree>
    <p:extLst>
      <p:ext uri="{BB962C8B-B14F-4D97-AF65-F5344CB8AC3E}">
        <p14:creationId xmlns:p14="http://schemas.microsoft.com/office/powerpoint/2010/main" val="3653657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7CFF3-15F1-EB65-255F-38F8FFF0C97F}"/>
              </a:ext>
            </a:extLst>
          </p:cNvPr>
          <p:cNvSpPr>
            <a:spLocks noGrp="1"/>
          </p:cNvSpPr>
          <p:nvPr>
            <p:ph type="title"/>
          </p:nvPr>
        </p:nvSpPr>
        <p:spPr/>
        <p:txBody>
          <a:bodyPr/>
          <a:lstStyle/>
          <a:p>
            <a:r>
              <a:rPr lang="en-US" dirty="0"/>
              <a:t>Validating data quality…</a:t>
            </a:r>
          </a:p>
        </p:txBody>
      </p:sp>
      <p:pic>
        <p:nvPicPr>
          <p:cNvPr id="8" name="Picture 7">
            <a:extLst>
              <a:ext uri="{FF2B5EF4-FFF2-40B4-BE49-F238E27FC236}">
                <a16:creationId xmlns:a16="http://schemas.microsoft.com/office/drawing/2014/main" id="{05B5AED5-1FC0-B1E1-E241-D05030C3A2AD}"/>
              </a:ext>
            </a:extLst>
          </p:cNvPr>
          <p:cNvPicPr>
            <a:picLocks noChangeAspect="1"/>
          </p:cNvPicPr>
          <p:nvPr/>
        </p:nvPicPr>
        <p:blipFill rotWithShape="1">
          <a:blip r:embed="rId3"/>
          <a:srcRect r="49154"/>
          <a:stretch/>
        </p:blipFill>
        <p:spPr>
          <a:xfrm>
            <a:off x="2165385" y="1522205"/>
            <a:ext cx="3977507" cy="3813590"/>
          </a:xfrm>
          <a:prstGeom prst="rect">
            <a:avLst/>
          </a:prstGeom>
        </p:spPr>
      </p:pic>
      <p:pic>
        <p:nvPicPr>
          <p:cNvPr id="3" name="Picture 2">
            <a:extLst>
              <a:ext uri="{FF2B5EF4-FFF2-40B4-BE49-F238E27FC236}">
                <a16:creationId xmlns:a16="http://schemas.microsoft.com/office/drawing/2014/main" id="{714081D6-A390-C153-384D-43CE7C892B8A}"/>
              </a:ext>
            </a:extLst>
          </p:cNvPr>
          <p:cNvPicPr>
            <a:picLocks noChangeAspect="1"/>
          </p:cNvPicPr>
          <p:nvPr/>
        </p:nvPicPr>
        <p:blipFill>
          <a:blip r:embed="rId4"/>
          <a:stretch>
            <a:fillRect/>
          </a:stretch>
        </p:blipFill>
        <p:spPr>
          <a:xfrm>
            <a:off x="2397613" y="5451909"/>
            <a:ext cx="717422" cy="610403"/>
          </a:xfrm>
          <a:prstGeom prst="rect">
            <a:avLst/>
          </a:prstGeom>
        </p:spPr>
      </p:pic>
      <p:grpSp>
        <p:nvGrpSpPr>
          <p:cNvPr id="4" name="Group 3">
            <a:extLst>
              <a:ext uri="{FF2B5EF4-FFF2-40B4-BE49-F238E27FC236}">
                <a16:creationId xmlns:a16="http://schemas.microsoft.com/office/drawing/2014/main" id="{D127D694-C166-1818-F529-71208A67ECCB}"/>
              </a:ext>
            </a:extLst>
          </p:cNvPr>
          <p:cNvGrpSpPr/>
          <p:nvPr/>
        </p:nvGrpSpPr>
        <p:grpSpPr>
          <a:xfrm>
            <a:off x="3397" y="6489879"/>
            <a:ext cx="5503685" cy="368121"/>
            <a:chOff x="3397" y="6489879"/>
            <a:chExt cx="5503685" cy="368121"/>
          </a:xfrm>
        </p:grpSpPr>
        <p:sp>
          <p:nvSpPr>
            <p:cNvPr id="5" name="Freeform 4">
              <a:extLst>
                <a:ext uri="{FF2B5EF4-FFF2-40B4-BE49-F238E27FC236}">
                  <a16:creationId xmlns:a16="http://schemas.microsoft.com/office/drawing/2014/main" id="{5327AA16-348E-CD8A-86FA-F6CEEA7A1AA6}"/>
                </a:ext>
              </a:extLst>
            </p:cNvPr>
            <p:cNvSpPr/>
            <p:nvPr/>
          </p:nvSpPr>
          <p:spPr>
            <a:xfrm>
              <a:off x="3397" y="6489879"/>
              <a:ext cx="950477" cy="368121"/>
            </a:xfrm>
            <a:custGeom>
              <a:avLst/>
              <a:gdLst>
                <a:gd name="connsiteX0" fmla="*/ 0 w 950477"/>
                <a:gd name="connsiteY0" fmla="*/ 0 h 368121"/>
                <a:gd name="connsiteX1" fmla="*/ 766417 w 950477"/>
                <a:gd name="connsiteY1" fmla="*/ 0 h 368121"/>
                <a:gd name="connsiteX2" fmla="*/ 950477 w 950477"/>
                <a:gd name="connsiteY2" fmla="*/ 184061 h 368121"/>
                <a:gd name="connsiteX3" fmla="*/ 766417 w 950477"/>
                <a:gd name="connsiteY3" fmla="*/ 368121 h 368121"/>
                <a:gd name="connsiteX4" fmla="*/ 0 w 950477"/>
                <a:gd name="connsiteY4" fmla="*/ 368121 h 368121"/>
                <a:gd name="connsiteX5" fmla="*/ 0 w 950477"/>
                <a:gd name="connsiteY5"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477" h="368121">
                  <a:moveTo>
                    <a:pt x="0" y="0"/>
                  </a:moveTo>
                  <a:lnTo>
                    <a:pt x="766417" y="0"/>
                  </a:lnTo>
                  <a:lnTo>
                    <a:pt x="950477" y="184061"/>
                  </a:lnTo>
                  <a:lnTo>
                    <a:pt x="766417" y="368121"/>
                  </a:lnTo>
                  <a:lnTo>
                    <a:pt x="0" y="36812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008" tIns="32004" rIns="10803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Collect</a:t>
              </a:r>
            </a:p>
          </p:txBody>
        </p:sp>
        <p:sp>
          <p:nvSpPr>
            <p:cNvPr id="6" name="Freeform 5">
              <a:extLst>
                <a:ext uri="{FF2B5EF4-FFF2-40B4-BE49-F238E27FC236}">
                  <a16:creationId xmlns:a16="http://schemas.microsoft.com/office/drawing/2014/main" id="{975AB6E5-CEA3-8C18-914D-4913D421DAB9}"/>
                </a:ext>
              </a:extLst>
            </p:cNvPr>
            <p:cNvSpPr/>
            <p:nvPr/>
          </p:nvSpPr>
          <p:spPr>
            <a:xfrm>
              <a:off x="677351" y="6489879"/>
              <a:ext cx="2617549" cy="368121"/>
            </a:xfrm>
            <a:custGeom>
              <a:avLst/>
              <a:gdLst>
                <a:gd name="connsiteX0" fmla="*/ 0 w 2617549"/>
                <a:gd name="connsiteY0" fmla="*/ 0 h 368121"/>
                <a:gd name="connsiteX1" fmla="*/ 2433489 w 2617549"/>
                <a:gd name="connsiteY1" fmla="*/ 0 h 368121"/>
                <a:gd name="connsiteX2" fmla="*/ 2617549 w 2617549"/>
                <a:gd name="connsiteY2" fmla="*/ 184061 h 368121"/>
                <a:gd name="connsiteX3" fmla="*/ 2433489 w 2617549"/>
                <a:gd name="connsiteY3" fmla="*/ 368121 h 368121"/>
                <a:gd name="connsiteX4" fmla="*/ 0 w 2617549"/>
                <a:gd name="connsiteY4" fmla="*/ 368121 h 368121"/>
                <a:gd name="connsiteX5" fmla="*/ 184061 w 2617549"/>
                <a:gd name="connsiteY5" fmla="*/ 184061 h 368121"/>
                <a:gd name="connsiteX6" fmla="*/ 0 w 2617549"/>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7549" h="368121">
                  <a:moveTo>
                    <a:pt x="0" y="0"/>
                  </a:moveTo>
                  <a:lnTo>
                    <a:pt x="2433489" y="0"/>
                  </a:lnTo>
                  <a:lnTo>
                    <a:pt x="2617549" y="184061"/>
                  </a:lnTo>
                  <a:lnTo>
                    <a:pt x="2433489"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Import &amp; Prepare</a:t>
              </a:r>
            </a:p>
          </p:txBody>
        </p:sp>
        <p:sp>
          <p:nvSpPr>
            <p:cNvPr id="7" name="Freeform 6">
              <a:extLst>
                <a:ext uri="{FF2B5EF4-FFF2-40B4-BE49-F238E27FC236}">
                  <a16:creationId xmlns:a16="http://schemas.microsoft.com/office/drawing/2014/main" id="{FF362ED8-0C6D-519F-E395-FC0A603845A9}"/>
                </a:ext>
              </a:extLst>
            </p:cNvPr>
            <p:cNvSpPr/>
            <p:nvPr/>
          </p:nvSpPr>
          <p:spPr>
            <a:xfrm>
              <a:off x="3018378" y="6489879"/>
              <a:ext cx="1382613" cy="368121"/>
            </a:xfrm>
            <a:custGeom>
              <a:avLst/>
              <a:gdLst>
                <a:gd name="connsiteX0" fmla="*/ 0 w 1382613"/>
                <a:gd name="connsiteY0" fmla="*/ 0 h 368121"/>
                <a:gd name="connsiteX1" fmla="*/ 1198553 w 1382613"/>
                <a:gd name="connsiteY1" fmla="*/ 0 h 368121"/>
                <a:gd name="connsiteX2" fmla="*/ 1382613 w 1382613"/>
                <a:gd name="connsiteY2" fmla="*/ 184061 h 368121"/>
                <a:gd name="connsiteX3" fmla="*/ 1198553 w 1382613"/>
                <a:gd name="connsiteY3" fmla="*/ 368121 h 368121"/>
                <a:gd name="connsiteX4" fmla="*/ 0 w 1382613"/>
                <a:gd name="connsiteY4" fmla="*/ 368121 h 368121"/>
                <a:gd name="connsiteX5" fmla="*/ 184061 w 1382613"/>
                <a:gd name="connsiteY5" fmla="*/ 184061 h 368121"/>
                <a:gd name="connsiteX6" fmla="*/ 0 w 1382613"/>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613" h="368121">
                  <a:moveTo>
                    <a:pt x="0" y="0"/>
                  </a:moveTo>
                  <a:lnTo>
                    <a:pt x="1198553" y="0"/>
                  </a:lnTo>
                  <a:lnTo>
                    <a:pt x="1382613" y="184061"/>
                  </a:lnTo>
                  <a:lnTo>
                    <a:pt x="1198553"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Harmonise</a:t>
              </a:r>
            </a:p>
          </p:txBody>
        </p:sp>
        <p:sp>
          <p:nvSpPr>
            <p:cNvPr id="9" name="Freeform 8">
              <a:extLst>
                <a:ext uri="{FF2B5EF4-FFF2-40B4-BE49-F238E27FC236}">
                  <a16:creationId xmlns:a16="http://schemas.microsoft.com/office/drawing/2014/main" id="{F5080CE1-3088-8EEC-BAD1-585832FB769E}"/>
                </a:ext>
              </a:extLst>
            </p:cNvPr>
            <p:cNvSpPr/>
            <p:nvPr/>
          </p:nvSpPr>
          <p:spPr>
            <a:xfrm>
              <a:off x="4124469" y="6489879"/>
              <a:ext cx="1382613" cy="368121"/>
            </a:xfrm>
            <a:custGeom>
              <a:avLst/>
              <a:gdLst>
                <a:gd name="connsiteX0" fmla="*/ 0 w 1382613"/>
                <a:gd name="connsiteY0" fmla="*/ 0 h 368121"/>
                <a:gd name="connsiteX1" fmla="*/ 1198553 w 1382613"/>
                <a:gd name="connsiteY1" fmla="*/ 0 h 368121"/>
                <a:gd name="connsiteX2" fmla="*/ 1382613 w 1382613"/>
                <a:gd name="connsiteY2" fmla="*/ 184061 h 368121"/>
                <a:gd name="connsiteX3" fmla="*/ 1198553 w 1382613"/>
                <a:gd name="connsiteY3" fmla="*/ 368121 h 368121"/>
                <a:gd name="connsiteX4" fmla="*/ 0 w 1382613"/>
                <a:gd name="connsiteY4" fmla="*/ 368121 h 368121"/>
                <a:gd name="connsiteX5" fmla="*/ 184061 w 1382613"/>
                <a:gd name="connsiteY5" fmla="*/ 184061 h 368121"/>
                <a:gd name="connsiteX6" fmla="*/ 0 w 1382613"/>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613" h="368121">
                  <a:moveTo>
                    <a:pt x="0" y="0"/>
                  </a:moveTo>
                  <a:lnTo>
                    <a:pt x="1198553" y="0"/>
                  </a:lnTo>
                  <a:lnTo>
                    <a:pt x="1382613" y="184061"/>
                  </a:lnTo>
                  <a:lnTo>
                    <a:pt x="1198553"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Validate</a:t>
              </a:r>
            </a:p>
          </p:txBody>
        </p:sp>
      </p:grpSp>
    </p:spTree>
    <p:extLst>
      <p:ext uri="{BB962C8B-B14F-4D97-AF65-F5344CB8AC3E}">
        <p14:creationId xmlns:p14="http://schemas.microsoft.com/office/powerpoint/2010/main" val="2447067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7CFF3-15F1-EB65-255F-38F8FFF0C97F}"/>
              </a:ext>
            </a:extLst>
          </p:cNvPr>
          <p:cNvSpPr>
            <a:spLocks noGrp="1"/>
          </p:cNvSpPr>
          <p:nvPr>
            <p:ph type="title"/>
          </p:nvPr>
        </p:nvSpPr>
        <p:spPr/>
        <p:txBody>
          <a:bodyPr/>
          <a:lstStyle/>
          <a:p>
            <a:r>
              <a:rPr lang="en-US" dirty="0"/>
              <a:t>Issue found…</a:t>
            </a:r>
          </a:p>
        </p:txBody>
      </p:sp>
      <p:pic>
        <p:nvPicPr>
          <p:cNvPr id="14" name="Picture 13">
            <a:extLst>
              <a:ext uri="{FF2B5EF4-FFF2-40B4-BE49-F238E27FC236}">
                <a16:creationId xmlns:a16="http://schemas.microsoft.com/office/drawing/2014/main" id="{A396EE6D-44FB-7346-CC38-32DA57FB8442}"/>
              </a:ext>
            </a:extLst>
          </p:cNvPr>
          <p:cNvPicPr>
            <a:picLocks noChangeAspect="1"/>
          </p:cNvPicPr>
          <p:nvPr/>
        </p:nvPicPr>
        <p:blipFill rotWithShape="1">
          <a:blip r:embed="rId3"/>
          <a:srcRect l="1" r="6292"/>
          <a:stretch/>
        </p:blipFill>
        <p:spPr>
          <a:xfrm>
            <a:off x="2108161" y="1522205"/>
            <a:ext cx="7330367" cy="3813590"/>
          </a:xfrm>
          <a:prstGeom prst="rect">
            <a:avLst/>
          </a:prstGeom>
        </p:spPr>
      </p:pic>
      <p:sp>
        <p:nvSpPr>
          <p:cNvPr id="9" name="TextBox 8">
            <a:extLst>
              <a:ext uri="{FF2B5EF4-FFF2-40B4-BE49-F238E27FC236}">
                <a16:creationId xmlns:a16="http://schemas.microsoft.com/office/drawing/2014/main" id="{38F363B3-057F-0D43-5878-66CCE5DE91BF}"/>
              </a:ext>
            </a:extLst>
          </p:cNvPr>
          <p:cNvSpPr txBox="1"/>
          <p:nvPr/>
        </p:nvSpPr>
        <p:spPr>
          <a:xfrm>
            <a:off x="8634930" y="3160921"/>
            <a:ext cx="598453" cy="1015663"/>
          </a:xfrm>
          <a:prstGeom prst="rect">
            <a:avLst/>
          </a:prstGeom>
          <a:noFill/>
        </p:spPr>
        <p:txBody>
          <a:bodyPr wrap="square">
            <a:spAutoFit/>
          </a:bodyPr>
          <a:lstStyle/>
          <a:p>
            <a:r>
              <a:rPr lang="en-US" sz="6000" kern="1200" dirty="0">
                <a:solidFill>
                  <a:srgbClr val="FFFFFF"/>
                </a:solidFill>
                <a:latin typeface="+mj-lt"/>
                <a:ea typeface="+mj-ea"/>
                <a:cs typeface="+mj-cs"/>
              </a:rPr>
              <a:t>😱</a:t>
            </a:r>
            <a:endParaRPr lang="en-US" sz="3000" dirty="0"/>
          </a:p>
        </p:txBody>
      </p:sp>
      <p:pic>
        <p:nvPicPr>
          <p:cNvPr id="15" name="Picture 14">
            <a:extLst>
              <a:ext uri="{FF2B5EF4-FFF2-40B4-BE49-F238E27FC236}">
                <a16:creationId xmlns:a16="http://schemas.microsoft.com/office/drawing/2014/main" id="{1473F9B4-55A9-1B8C-6680-40E2C7DE0AB1}"/>
              </a:ext>
            </a:extLst>
          </p:cNvPr>
          <p:cNvPicPr>
            <a:picLocks noChangeAspect="1"/>
          </p:cNvPicPr>
          <p:nvPr/>
        </p:nvPicPr>
        <p:blipFill>
          <a:blip r:embed="rId4"/>
          <a:stretch>
            <a:fillRect/>
          </a:stretch>
        </p:blipFill>
        <p:spPr>
          <a:xfrm>
            <a:off x="2340389" y="5451909"/>
            <a:ext cx="717422" cy="610403"/>
          </a:xfrm>
          <a:prstGeom prst="rect">
            <a:avLst/>
          </a:prstGeom>
        </p:spPr>
      </p:pic>
      <p:grpSp>
        <p:nvGrpSpPr>
          <p:cNvPr id="20" name="Group 19">
            <a:extLst>
              <a:ext uri="{FF2B5EF4-FFF2-40B4-BE49-F238E27FC236}">
                <a16:creationId xmlns:a16="http://schemas.microsoft.com/office/drawing/2014/main" id="{442D6912-9001-AC60-D43B-75846EE61F7B}"/>
              </a:ext>
            </a:extLst>
          </p:cNvPr>
          <p:cNvGrpSpPr/>
          <p:nvPr/>
        </p:nvGrpSpPr>
        <p:grpSpPr>
          <a:xfrm>
            <a:off x="3397" y="6489879"/>
            <a:ext cx="7602326" cy="368121"/>
            <a:chOff x="3397" y="6489879"/>
            <a:chExt cx="7602326" cy="368121"/>
          </a:xfrm>
        </p:grpSpPr>
        <p:sp>
          <p:nvSpPr>
            <p:cNvPr id="21" name="Freeform 20">
              <a:extLst>
                <a:ext uri="{FF2B5EF4-FFF2-40B4-BE49-F238E27FC236}">
                  <a16:creationId xmlns:a16="http://schemas.microsoft.com/office/drawing/2014/main" id="{7DABD25F-DDD2-1D45-232B-C2761031D95E}"/>
                </a:ext>
              </a:extLst>
            </p:cNvPr>
            <p:cNvSpPr/>
            <p:nvPr/>
          </p:nvSpPr>
          <p:spPr>
            <a:xfrm>
              <a:off x="3397" y="6489879"/>
              <a:ext cx="950477" cy="368121"/>
            </a:xfrm>
            <a:custGeom>
              <a:avLst/>
              <a:gdLst>
                <a:gd name="connsiteX0" fmla="*/ 0 w 950477"/>
                <a:gd name="connsiteY0" fmla="*/ 0 h 368121"/>
                <a:gd name="connsiteX1" fmla="*/ 766417 w 950477"/>
                <a:gd name="connsiteY1" fmla="*/ 0 h 368121"/>
                <a:gd name="connsiteX2" fmla="*/ 950477 w 950477"/>
                <a:gd name="connsiteY2" fmla="*/ 184061 h 368121"/>
                <a:gd name="connsiteX3" fmla="*/ 766417 w 950477"/>
                <a:gd name="connsiteY3" fmla="*/ 368121 h 368121"/>
                <a:gd name="connsiteX4" fmla="*/ 0 w 950477"/>
                <a:gd name="connsiteY4" fmla="*/ 368121 h 368121"/>
                <a:gd name="connsiteX5" fmla="*/ 0 w 950477"/>
                <a:gd name="connsiteY5"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477" h="368121">
                  <a:moveTo>
                    <a:pt x="0" y="0"/>
                  </a:moveTo>
                  <a:lnTo>
                    <a:pt x="766417" y="0"/>
                  </a:lnTo>
                  <a:lnTo>
                    <a:pt x="950477" y="184061"/>
                  </a:lnTo>
                  <a:lnTo>
                    <a:pt x="766417" y="368121"/>
                  </a:lnTo>
                  <a:lnTo>
                    <a:pt x="0" y="36812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008" tIns="32004" rIns="10803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Collect</a:t>
              </a:r>
            </a:p>
          </p:txBody>
        </p:sp>
        <p:sp>
          <p:nvSpPr>
            <p:cNvPr id="22" name="Freeform 21">
              <a:extLst>
                <a:ext uri="{FF2B5EF4-FFF2-40B4-BE49-F238E27FC236}">
                  <a16:creationId xmlns:a16="http://schemas.microsoft.com/office/drawing/2014/main" id="{504000D5-B9C8-6BC5-0579-0B3B6FB6C905}"/>
                </a:ext>
              </a:extLst>
            </p:cNvPr>
            <p:cNvSpPr/>
            <p:nvPr/>
          </p:nvSpPr>
          <p:spPr>
            <a:xfrm>
              <a:off x="677351" y="6489879"/>
              <a:ext cx="2617549" cy="368121"/>
            </a:xfrm>
            <a:custGeom>
              <a:avLst/>
              <a:gdLst>
                <a:gd name="connsiteX0" fmla="*/ 0 w 2617549"/>
                <a:gd name="connsiteY0" fmla="*/ 0 h 368121"/>
                <a:gd name="connsiteX1" fmla="*/ 2433489 w 2617549"/>
                <a:gd name="connsiteY1" fmla="*/ 0 h 368121"/>
                <a:gd name="connsiteX2" fmla="*/ 2617549 w 2617549"/>
                <a:gd name="connsiteY2" fmla="*/ 184061 h 368121"/>
                <a:gd name="connsiteX3" fmla="*/ 2433489 w 2617549"/>
                <a:gd name="connsiteY3" fmla="*/ 368121 h 368121"/>
                <a:gd name="connsiteX4" fmla="*/ 0 w 2617549"/>
                <a:gd name="connsiteY4" fmla="*/ 368121 h 368121"/>
                <a:gd name="connsiteX5" fmla="*/ 184061 w 2617549"/>
                <a:gd name="connsiteY5" fmla="*/ 184061 h 368121"/>
                <a:gd name="connsiteX6" fmla="*/ 0 w 2617549"/>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7549" h="368121">
                  <a:moveTo>
                    <a:pt x="0" y="0"/>
                  </a:moveTo>
                  <a:lnTo>
                    <a:pt x="2433489" y="0"/>
                  </a:lnTo>
                  <a:lnTo>
                    <a:pt x="2617549" y="184061"/>
                  </a:lnTo>
                  <a:lnTo>
                    <a:pt x="2433489"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Import &amp; Prepare</a:t>
              </a:r>
            </a:p>
          </p:txBody>
        </p:sp>
        <p:sp>
          <p:nvSpPr>
            <p:cNvPr id="23" name="Freeform 22">
              <a:extLst>
                <a:ext uri="{FF2B5EF4-FFF2-40B4-BE49-F238E27FC236}">
                  <a16:creationId xmlns:a16="http://schemas.microsoft.com/office/drawing/2014/main" id="{641F6FBE-14C7-9193-5358-1A90A0D18C23}"/>
                </a:ext>
              </a:extLst>
            </p:cNvPr>
            <p:cNvSpPr/>
            <p:nvPr/>
          </p:nvSpPr>
          <p:spPr>
            <a:xfrm>
              <a:off x="3018378" y="6489879"/>
              <a:ext cx="1382613" cy="368121"/>
            </a:xfrm>
            <a:custGeom>
              <a:avLst/>
              <a:gdLst>
                <a:gd name="connsiteX0" fmla="*/ 0 w 1382613"/>
                <a:gd name="connsiteY0" fmla="*/ 0 h 368121"/>
                <a:gd name="connsiteX1" fmla="*/ 1198553 w 1382613"/>
                <a:gd name="connsiteY1" fmla="*/ 0 h 368121"/>
                <a:gd name="connsiteX2" fmla="*/ 1382613 w 1382613"/>
                <a:gd name="connsiteY2" fmla="*/ 184061 h 368121"/>
                <a:gd name="connsiteX3" fmla="*/ 1198553 w 1382613"/>
                <a:gd name="connsiteY3" fmla="*/ 368121 h 368121"/>
                <a:gd name="connsiteX4" fmla="*/ 0 w 1382613"/>
                <a:gd name="connsiteY4" fmla="*/ 368121 h 368121"/>
                <a:gd name="connsiteX5" fmla="*/ 184061 w 1382613"/>
                <a:gd name="connsiteY5" fmla="*/ 184061 h 368121"/>
                <a:gd name="connsiteX6" fmla="*/ 0 w 1382613"/>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613" h="368121">
                  <a:moveTo>
                    <a:pt x="0" y="0"/>
                  </a:moveTo>
                  <a:lnTo>
                    <a:pt x="1198553" y="0"/>
                  </a:lnTo>
                  <a:lnTo>
                    <a:pt x="1382613" y="184061"/>
                  </a:lnTo>
                  <a:lnTo>
                    <a:pt x="1198553"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Harmonise</a:t>
              </a:r>
            </a:p>
          </p:txBody>
        </p:sp>
        <p:sp>
          <p:nvSpPr>
            <p:cNvPr id="24" name="Freeform 23">
              <a:extLst>
                <a:ext uri="{FF2B5EF4-FFF2-40B4-BE49-F238E27FC236}">
                  <a16:creationId xmlns:a16="http://schemas.microsoft.com/office/drawing/2014/main" id="{C0AC9F73-B70D-6201-5A84-64CE344301FF}"/>
                </a:ext>
              </a:extLst>
            </p:cNvPr>
            <p:cNvSpPr/>
            <p:nvPr/>
          </p:nvSpPr>
          <p:spPr>
            <a:xfrm>
              <a:off x="4124469" y="6489879"/>
              <a:ext cx="1382613" cy="368121"/>
            </a:xfrm>
            <a:custGeom>
              <a:avLst/>
              <a:gdLst>
                <a:gd name="connsiteX0" fmla="*/ 0 w 1382613"/>
                <a:gd name="connsiteY0" fmla="*/ 0 h 368121"/>
                <a:gd name="connsiteX1" fmla="*/ 1198553 w 1382613"/>
                <a:gd name="connsiteY1" fmla="*/ 0 h 368121"/>
                <a:gd name="connsiteX2" fmla="*/ 1382613 w 1382613"/>
                <a:gd name="connsiteY2" fmla="*/ 184061 h 368121"/>
                <a:gd name="connsiteX3" fmla="*/ 1198553 w 1382613"/>
                <a:gd name="connsiteY3" fmla="*/ 368121 h 368121"/>
                <a:gd name="connsiteX4" fmla="*/ 0 w 1382613"/>
                <a:gd name="connsiteY4" fmla="*/ 368121 h 368121"/>
                <a:gd name="connsiteX5" fmla="*/ 184061 w 1382613"/>
                <a:gd name="connsiteY5" fmla="*/ 184061 h 368121"/>
                <a:gd name="connsiteX6" fmla="*/ 0 w 1382613"/>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613" h="368121">
                  <a:moveTo>
                    <a:pt x="0" y="0"/>
                  </a:moveTo>
                  <a:lnTo>
                    <a:pt x="1198553" y="0"/>
                  </a:lnTo>
                  <a:lnTo>
                    <a:pt x="1382613" y="184061"/>
                  </a:lnTo>
                  <a:lnTo>
                    <a:pt x="1198553"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Validate</a:t>
              </a:r>
            </a:p>
          </p:txBody>
        </p:sp>
        <p:sp>
          <p:nvSpPr>
            <p:cNvPr id="25" name="Freeform 24">
              <a:extLst>
                <a:ext uri="{FF2B5EF4-FFF2-40B4-BE49-F238E27FC236}">
                  <a16:creationId xmlns:a16="http://schemas.microsoft.com/office/drawing/2014/main" id="{02FADA35-D001-E7BB-C130-6B6A3E568D77}"/>
                </a:ext>
              </a:extLst>
            </p:cNvPr>
            <p:cNvSpPr/>
            <p:nvPr/>
          </p:nvSpPr>
          <p:spPr>
            <a:xfrm>
              <a:off x="5230560" y="6489879"/>
              <a:ext cx="2375163" cy="368121"/>
            </a:xfrm>
            <a:custGeom>
              <a:avLst/>
              <a:gdLst>
                <a:gd name="connsiteX0" fmla="*/ 0 w 2375163"/>
                <a:gd name="connsiteY0" fmla="*/ 0 h 368121"/>
                <a:gd name="connsiteX1" fmla="*/ 2191103 w 2375163"/>
                <a:gd name="connsiteY1" fmla="*/ 0 h 368121"/>
                <a:gd name="connsiteX2" fmla="*/ 2375163 w 2375163"/>
                <a:gd name="connsiteY2" fmla="*/ 184061 h 368121"/>
                <a:gd name="connsiteX3" fmla="*/ 2191103 w 2375163"/>
                <a:gd name="connsiteY3" fmla="*/ 368121 h 368121"/>
                <a:gd name="connsiteX4" fmla="*/ 0 w 2375163"/>
                <a:gd name="connsiteY4" fmla="*/ 368121 h 368121"/>
                <a:gd name="connsiteX5" fmla="*/ 184061 w 2375163"/>
                <a:gd name="connsiteY5" fmla="*/ 184061 h 368121"/>
                <a:gd name="connsiteX6" fmla="*/ 0 w 2375163"/>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5163" h="368121">
                  <a:moveTo>
                    <a:pt x="0" y="0"/>
                  </a:moveTo>
                  <a:lnTo>
                    <a:pt x="2191103" y="0"/>
                  </a:lnTo>
                  <a:lnTo>
                    <a:pt x="2375163" y="184061"/>
                  </a:lnTo>
                  <a:lnTo>
                    <a:pt x="2191103"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ERROR!</a:t>
              </a:r>
            </a:p>
          </p:txBody>
        </p:sp>
      </p:grpSp>
    </p:spTree>
    <p:extLst>
      <p:ext uri="{BB962C8B-B14F-4D97-AF65-F5344CB8AC3E}">
        <p14:creationId xmlns:p14="http://schemas.microsoft.com/office/powerpoint/2010/main" val="690451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24EA18D-EAC5-DE1B-7F98-03CF33157A3F}"/>
              </a:ext>
            </a:extLst>
          </p:cNvPr>
          <p:cNvSpPr txBox="1"/>
          <p:nvPr/>
        </p:nvSpPr>
        <p:spPr>
          <a:xfrm>
            <a:off x="10373285" y="5015547"/>
            <a:ext cx="435432" cy="1477328"/>
          </a:xfrm>
          <a:prstGeom prst="rect">
            <a:avLst/>
          </a:prstGeom>
          <a:noFill/>
        </p:spPr>
        <p:txBody>
          <a:bodyPr wrap="square">
            <a:spAutoFit/>
          </a:bodyPr>
          <a:lstStyle/>
          <a:p>
            <a:r>
              <a:rPr lang="en-US" sz="9000" kern="1200" dirty="0">
                <a:solidFill>
                  <a:srgbClr val="FFFFFF"/>
                </a:solidFill>
                <a:latin typeface="+mj-lt"/>
                <a:ea typeface="+mj-ea"/>
                <a:cs typeface="+mj-cs"/>
              </a:rPr>
              <a:t>😱</a:t>
            </a:r>
            <a:endParaRPr lang="en-US" sz="9000" dirty="0"/>
          </a:p>
        </p:txBody>
      </p:sp>
      <p:pic>
        <p:nvPicPr>
          <p:cNvPr id="3" name="Picture 2">
            <a:extLst>
              <a:ext uri="{FF2B5EF4-FFF2-40B4-BE49-F238E27FC236}">
                <a16:creationId xmlns:a16="http://schemas.microsoft.com/office/drawing/2014/main" id="{7B9600D3-8421-F556-54BB-BD0F847A3B67}"/>
              </a:ext>
            </a:extLst>
          </p:cNvPr>
          <p:cNvPicPr>
            <a:picLocks noChangeAspect="1"/>
          </p:cNvPicPr>
          <p:nvPr/>
        </p:nvPicPr>
        <p:blipFill>
          <a:blip r:embed="rId3"/>
          <a:stretch>
            <a:fillRect/>
          </a:stretch>
        </p:blipFill>
        <p:spPr>
          <a:xfrm>
            <a:off x="5500468" y="222568"/>
            <a:ext cx="4763166" cy="6036651"/>
          </a:xfrm>
          <a:prstGeom prst="rect">
            <a:avLst/>
          </a:prstGeom>
        </p:spPr>
      </p:pic>
      <p:sp>
        <p:nvSpPr>
          <p:cNvPr id="10" name="Title 9">
            <a:extLst>
              <a:ext uri="{FF2B5EF4-FFF2-40B4-BE49-F238E27FC236}">
                <a16:creationId xmlns:a16="http://schemas.microsoft.com/office/drawing/2014/main" id="{84313E59-5DAD-463C-E11A-2049235A495D}"/>
              </a:ext>
            </a:extLst>
          </p:cNvPr>
          <p:cNvSpPr>
            <a:spLocks noGrp="1"/>
          </p:cNvSpPr>
          <p:nvPr>
            <p:ph type="title"/>
          </p:nvPr>
        </p:nvSpPr>
        <p:spPr/>
        <p:txBody>
          <a:bodyPr/>
          <a:lstStyle/>
          <a:p>
            <a:r>
              <a:rPr lang="en-US" dirty="0"/>
              <a:t>Diagnosing…</a:t>
            </a:r>
          </a:p>
        </p:txBody>
      </p:sp>
      <p:grpSp>
        <p:nvGrpSpPr>
          <p:cNvPr id="15" name="Group 14">
            <a:extLst>
              <a:ext uri="{FF2B5EF4-FFF2-40B4-BE49-F238E27FC236}">
                <a16:creationId xmlns:a16="http://schemas.microsoft.com/office/drawing/2014/main" id="{59AB66E5-F5AE-D5DF-0002-608578626472}"/>
              </a:ext>
            </a:extLst>
          </p:cNvPr>
          <p:cNvGrpSpPr/>
          <p:nvPr/>
        </p:nvGrpSpPr>
        <p:grpSpPr>
          <a:xfrm>
            <a:off x="3397" y="6489879"/>
            <a:ext cx="7602326" cy="368121"/>
            <a:chOff x="3397" y="6489879"/>
            <a:chExt cx="7602326" cy="368121"/>
          </a:xfrm>
        </p:grpSpPr>
        <p:sp>
          <p:nvSpPr>
            <p:cNvPr id="16" name="Freeform 15">
              <a:extLst>
                <a:ext uri="{FF2B5EF4-FFF2-40B4-BE49-F238E27FC236}">
                  <a16:creationId xmlns:a16="http://schemas.microsoft.com/office/drawing/2014/main" id="{C7DA80F1-CD17-D96B-B2C8-45A5AA1168B6}"/>
                </a:ext>
              </a:extLst>
            </p:cNvPr>
            <p:cNvSpPr/>
            <p:nvPr/>
          </p:nvSpPr>
          <p:spPr>
            <a:xfrm>
              <a:off x="3397" y="6489879"/>
              <a:ext cx="950477" cy="368121"/>
            </a:xfrm>
            <a:custGeom>
              <a:avLst/>
              <a:gdLst>
                <a:gd name="connsiteX0" fmla="*/ 0 w 950477"/>
                <a:gd name="connsiteY0" fmla="*/ 0 h 368121"/>
                <a:gd name="connsiteX1" fmla="*/ 766417 w 950477"/>
                <a:gd name="connsiteY1" fmla="*/ 0 h 368121"/>
                <a:gd name="connsiteX2" fmla="*/ 950477 w 950477"/>
                <a:gd name="connsiteY2" fmla="*/ 184061 h 368121"/>
                <a:gd name="connsiteX3" fmla="*/ 766417 w 950477"/>
                <a:gd name="connsiteY3" fmla="*/ 368121 h 368121"/>
                <a:gd name="connsiteX4" fmla="*/ 0 w 950477"/>
                <a:gd name="connsiteY4" fmla="*/ 368121 h 368121"/>
                <a:gd name="connsiteX5" fmla="*/ 0 w 950477"/>
                <a:gd name="connsiteY5"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477" h="368121">
                  <a:moveTo>
                    <a:pt x="0" y="0"/>
                  </a:moveTo>
                  <a:lnTo>
                    <a:pt x="766417" y="0"/>
                  </a:lnTo>
                  <a:lnTo>
                    <a:pt x="950477" y="184061"/>
                  </a:lnTo>
                  <a:lnTo>
                    <a:pt x="766417" y="368121"/>
                  </a:lnTo>
                  <a:lnTo>
                    <a:pt x="0" y="36812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008" tIns="32004" rIns="10803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Collect</a:t>
              </a:r>
            </a:p>
          </p:txBody>
        </p:sp>
        <p:sp>
          <p:nvSpPr>
            <p:cNvPr id="17" name="Freeform 16">
              <a:extLst>
                <a:ext uri="{FF2B5EF4-FFF2-40B4-BE49-F238E27FC236}">
                  <a16:creationId xmlns:a16="http://schemas.microsoft.com/office/drawing/2014/main" id="{DA3AA6E7-5691-DF12-1C68-B20B8069D8D2}"/>
                </a:ext>
              </a:extLst>
            </p:cNvPr>
            <p:cNvSpPr/>
            <p:nvPr/>
          </p:nvSpPr>
          <p:spPr>
            <a:xfrm>
              <a:off x="677351" y="6489879"/>
              <a:ext cx="2617549" cy="368121"/>
            </a:xfrm>
            <a:custGeom>
              <a:avLst/>
              <a:gdLst>
                <a:gd name="connsiteX0" fmla="*/ 0 w 2617549"/>
                <a:gd name="connsiteY0" fmla="*/ 0 h 368121"/>
                <a:gd name="connsiteX1" fmla="*/ 2433489 w 2617549"/>
                <a:gd name="connsiteY1" fmla="*/ 0 h 368121"/>
                <a:gd name="connsiteX2" fmla="*/ 2617549 w 2617549"/>
                <a:gd name="connsiteY2" fmla="*/ 184061 h 368121"/>
                <a:gd name="connsiteX3" fmla="*/ 2433489 w 2617549"/>
                <a:gd name="connsiteY3" fmla="*/ 368121 h 368121"/>
                <a:gd name="connsiteX4" fmla="*/ 0 w 2617549"/>
                <a:gd name="connsiteY4" fmla="*/ 368121 h 368121"/>
                <a:gd name="connsiteX5" fmla="*/ 184061 w 2617549"/>
                <a:gd name="connsiteY5" fmla="*/ 184061 h 368121"/>
                <a:gd name="connsiteX6" fmla="*/ 0 w 2617549"/>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7549" h="368121">
                  <a:moveTo>
                    <a:pt x="0" y="0"/>
                  </a:moveTo>
                  <a:lnTo>
                    <a:pt x="2433489" y="0"/>
                  </a:lnTo>
                  <a:lnTo>
                    <a:pt x="2617549" y="184061"/>
                  </a:lnTo>
                  <a:lnTo>
                    <a:pt x="2433489"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Import &amp; Prepare</a:t>
              </a:r>
            </a:p>
          </p:txBody>
        </p:sp>
        <p:sp>
          <p:nvSpPr>
            <p:cNvPr id="18" name="Freeform 17">
              <a:extLst>
                <a:ext uri="{FF2B5EF4-FFF2-40B4-BE49-F238E27FC236}">
                  <a16:creationId xmlns:a16="http://schemas.microsoft.com/office/drawing/2014/main" id="{72073A2F-29D8-EE28-6E52-568EABC367F9}"/>
                </a:ext>
              </a:extLst>
            </p:cNvPr>
            <p:cNvSpPr/>
            <p:nvPr/>
          </p:nvSpPr>
          <p:spPr>
            <a:xfrm>
              <a:off x="3018378" y="6489879"/>
              <a:ext cx="1382613" cy="368121"/>
            </a:xfrm>
            <a:custGeom>
              <a:avLst/>
              <a:gdLst>
                <a:gd name="connsiteX0" fmla="*/ 0 w 1382613"/>
                <a:gd name="connsiteY0" fmla="*/ 0 h 368121"/>
                <a:gd name="connsiteX1" fmla="*/ 1198553 w 1382613"/>
                <a:gd name="connsiteY1" fmla="*/ 0 h 368121"/>
                <a:gd name="connsiteX2" fmla="*/ 1382613 w 1382613"/>
                <a:gd name="connsiteY2" fmla="*/ 184061 h 368121"/>
                <a:gd name="connsiteX3" fmla="*/ 1198553 w 1382613"/>
                <a:gd name="connsiteY3" fmla="*/ 368121 h 368121"/>
                <a:gd name="connsiteX4" fmla="*/ 0 w 1382613"/>
                <a:gd name="connsiteY4" fmla="*/ 368121 h 368121"/>
                <a:gd name="connsiteX5" fmla="*/ 184061 w 1382613"/>
                <a:gd name="connsiteY5" fmla="*/ 184061 h 368121"/>
                <a:gd name="connsiteX6" fmla="*/ 0 w 1382613"/>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613" h="368121">
                  <a:moveTo>
                    <a:pt x="0" y="0"/>
                  </a:moveTo>
                  <a:lnTo>
                    <a:pt x="1198553" y="0"/>
                  </a:lnTo>
                  <a:lnTo>
                    <a:pt x="1382613" y="184061"/>
                  </a:lnTo>
                  <a:lnTo>
                    <a:pt x="1198553"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Harmonise</a:t>
              </a:r>
            </a:p>
          </p:txBody>
        </p:sp>
        <p:sp>
          <p:nvSpPr>
            <p:cNvPr id="19" name="Freeform 18">
              <a:extLst>
                <a:ext uri="{FF2B5EF4-FFF2-40B4-BE49-F238E27FC236}">
                  <a16:creationId xmlns:a16="http://schemas.microsoft.com/office/drawing/2014/main" id="{5EE73CA4-A6AA-530D-4D5A-D144CD44C800}"/>
                </a:ext>
              </a:extLst>
            </p:cNvPr>
            <p:cNvSpPr/>
            <p:nvPr/>
          </p:nvSpPr>
          <p:spPr>
            <a:xfrm>
              <a:off x="4124469" y="6489879"/>
              <a:ext cx="1382613" cy="368121"/>
            </a:xfrm>
            <a:custGeom>
              <a:avLst/>
              <a:gdLst>
                <a:gd name="connsiteX0" fmla="*/ 0 w 1382613"/>
                <a:gd name="connsiteY0" fmla="*/ 0 h 368121"/>
                <a:gd name="connsiteX1" fmla="*/ 1198553 w 1382613"/>
                <a:gd name="connsiteY1" fmla="*/ 0 h 368121"/>
                <a:gd name="connsiteX2" fmla="*/ 1382613 w 1382613"/>
                <a:gd name="connsiteY2" fmla="*/ 184061 h 368121"/>
                <a:gd name="connsiteX3" fmla="*/ 1198553 w 1382613"/>
                <a:gd name="connsiteY3" fmla="*/ 368121 h 368121"/>
                <a:gd name="connsiteX4" fmla="*/ 0 w 1382613"/>
                <a:gd name="connsiteY4" fmla="*/ 368121 h 368121"/>
                <a:gd name="connsiteX5" fmla="*/ 184061 w 1382613"/>
                <a:gd name="connsiteY5" fmla="*/ 184061 h 368121"/>
                <a:gd name="connsiteX6" fmla="*/ 0 w 1382613"/>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613" h="368121">
                  <a:moveTo>
                    <a:pt x="0" y="0"/>
                  </a:moveTo>
                  <a:lnTo>
                    <a:pt x="1198553" y="0"/>
                  </a:lnTo>
                  <a:lnTo>
                    <a:pt x="1382613" y="184061"/>
                  </a:lnTo>
                  <a:lnTo>
                    <a:pt x="1198553"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Validate</a:t>
              </a:r>
            </a:p>
          </p:txBody>
        </p:sp>
        <p:sp>
          <p:nvSpPr>
            <p:cNvPr id="20" name="Freeform 19">
              <a:extLst>
                <a:ext uri="{FF2B5EF4-FFF2-40B4-BE49-F238E27FC236}">
                  <a16:creationId xmlns:a16="http://schemas.microsoft.com/office/drawing/2014/main" id="{AC9AA687-745E-A864-184A-5DE0F25EFFCA}"/>
                </a:ext>
              </a:extLst>
            </p:cNvPr>
            <p:cNvSpPr/>
            <p:nvPr/>
          </p:nvSpPr>
          <p:spPr>
            <a:xfrm>
              <a:off x="5230560" y="6489879"/>
              <a:ext cx="2375163" cy="368121"/>
            </a:xfrm>
            <a:custGeom>
              <a:avLst/>
              <a:gdLst>
                <a:gd name="connsiteX0" fmla="*/ 0 w 2375163"/>
                <a:gd name="connsiteY0" fmla="*/ 0 h 368121"/>
                <a:gd name="connsiteX1" fmla="*/ 2191103 w 2375163"/>
                <a:gd name="connsiteY1" fmla="*/ 0 h 368121"/>
                <a:gd name="connsiteX2" fmla="*/ 2375163 w 2375163"/>
                <a:gd name="connsiteY2" fmla="*/ 184061 h 368121"/>
                <a:gd name="connsiteX3" fmla="*/ 2191103 w 2375163"/>
                <a:gd name="connsiteY3" fmla="*/ 368121 h 368121"/>
                <a:gd name="connsiteX4" fmla="*/ 0 w 2375163"/>
                <a:gd name="connsiteY4" fmla="*/ 368121 h 368121"/>
                <a:gd name="connsiteX5" fmla="*/ 184061 w 2375163"/>
                <a:gd name="connsiteY5" fmla="*/ 184061 h 368121"/>
                <a:gd name="connsiteX6" fmla="*/ 0 w 2375163"/>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5163" h="368121">
                  <a:moveTo>
                    <a:pt x="0" y="0"/>
                  </a:moveTo>
                  <a:lnTo>
                    <a:pt x="2191103" y="0"/>
                  </a:lnTo>
                  <a:lnTo>
                    <a:pt x="2375163" y="184061"/>
                  </a:lnTo>
                  <a:lnTo>
                    <a:pt x="2191103"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ERROR!</a:t>
              </a:r>
            </a:p>
          </p:txBody>
        </p:sp>
      </p:grpSp>
      <p:sp>
        <p:nvSpPr>
          <p:cNvPr id="25" name="TextBox 24">
            <a:extLst>
              <a:ext uri="{FF2B5EF4-FFF2-40B4-BE49-F238E27FC236}">
                <a16:creationId xmlns:a16="http://schemas.microsoft.com/office/drawing/2014/main" id="{4EBFF0C3-398A-3647-00F9-5362DE5C5A47}"/>
              </a:ext>
            </a:extLst>
          </p:cNvPr>
          <p:cNvSpPr txBox="1"/>
          <p:nvPr/>
        </p:nvSpPr>
        <p:spPr>
          <a:xfrm>
            <a:off x="980149" y="2230121"/>
            <a:ext cx="3144320" cy="646331"/>
          </a:xfrm>
          <a:prstGeom prst="rect">
            <a:avLst/>
          </a:prstGeom>
          <a:noFill/>
        </p:spPr>
        <p:txBody>
          <a:bodyPr wrap="square">
            <a:spAutoFit/>
          </a:bodyPr>
          <a:lstStyle/>
          <a:p>
            <a:r>
              <a:rPr lang="en-US" dirty="0">
                <a:latin typeface="Monaco" pitchFamily="2" charset="77"/>
              </a:rPr>
              <a:t>Comparing output shares and volume…</a:t>
            </a:r>
          </a:p>
        </p:txBody>
      </p:sp>
    </p:spTree>
    <p:extLst>
      <p:ext uri="{BB962C8B-B14F-4D97-AF65-F5344CB8AC3E}">
        <p14:creationId xmlns:p14="http://schemas.microsoft.com/office/powerpoint/2010/main" val="1702843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40738-14B8-177C-CFF5-A6AA4584D258}"/>
              </a:ext>
            </a:extLst>
          </p:cNvPr>
          <p:cNvSpPr>
            <a:spLocks noGrp="1"/>
          </p:cNvSpPr>
          <p:nvPr>
            <p:ph type="title"/>
          </p:nvPr>
        </p:nvSpPr>
        <p:spPr/>
        <p:txBody>
          <a:bodyPr/>
          <a:lstStyle/>
          <a:p>
            <a:r>
              <a:rPr lang="en-US" dirty="0"/>
              <a:t>Error located…</a:t>
            </a:r>
          </a:p>
        </p:txBody>
      </p:sp>
      <p:grpSp>
        <p:nvGrpSpPr>
          <p:cNvPr id="10" name="Group 9">
            <a:extLst>
              <a:ext uri="{FF2B5EF4-FFF2-40B4-BE49-F238E27FC236}">
                <a16:creationId xmlns:a16="http://schemas.microsoft.com/office/drawing/2014/main" id="{65AACDAF-61C4-0224-9BE2-FBF2D8DD0FCB}"/>
              </a:ext>
            </a:extLst>
          </p:cNvPr>
          <p:cNvGrpSpPr/>
          <p:nvPr/>
        </p:nvGrpSpPr>
        <p:grpSpPr>
          <a:xfrm>
            <a:off x="3397" y="6489879"/>
            <a:ext cx="7602326" cy="368121"/>
            <a:chOff x="3397" y="6489879"/>
            <a:chExt cx="7602326" cy="368121"/>
          </a:xfrm>
        </p:grpSpPr>
        <p:sp>
          <p:nvSpPr>
            <p:cNvPr id="11" name="Freeform 10">
              <a:extLst>
                <a:ext uri="{FF2B5EF4-FFF2-40B4-BE49-F238E27FC236}">
                  <a16:creationId xmlns:a16="http://schemas.microsoft.com/office/drawing/2014/main" id="{A6C554B6-BC24-7233-9D24-9A86013B043D}"/>
                </a:ext>
              </a:extLst>
            </p:cNvPr>
            <p:cNvSpPr/>
            <p:nvPr/>
          </p:nvSpPr>
          <p:spPr>
            <a:xfrm>
              <a:off x="3397" y="6489879"/>
              <a:ext cx="950477" cy="368121"/>
            </a:xfrm>
            <a:custGeom>
              <a:avLst/>
              <a:gdLst>
                <a:gd name="connsiteX0" fmla="*/ 0 w 950477"/>
                <a:gd name="connsiteY0" fmla="*/ 0 h 368121"/>
                <a:gd name="connsiteX1" fmla="*/ 766417 w 950477"/>
                <a:gd name="connsiteY1" fmla="*/ 0 h 368121"/>
                <a:gd name="connsiteX2" fmla="*/ 950477 w 950477"/>
                <a:gd name="connsiteY2" fmla="*/ 184061 h 368121"/>
                <a:gd name="connsiteX3" fmla="*/ 766417 w 950477"/>
                <a:gd name="connsiteY3" fmla="*/ 368121 h 368121"/>
                <a:gd name="connsiteX4" fmla="*/ 0 w 950477"/>
                <a:gd name="connsiteY4" fmla="*/ 368121 h 368121"/>
                <a:gd name="connsiteX5" fmla="*/ 0 w 950477"/>
                <a:gd name="connsiteY5"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477" h="368121">
                  <a:moveTo>
                    <a:pt x="0" y="0"/>
                  </a:moveTo>
                  <a:lnTo>
                    <a:pt x="766417" y="0"/>
                  </a:lnTo>
                  <a:lnTo>
                    <a:pt x="950477" y="184061"/>
                  </a:lnTo>
                  <a:lnTo>
                    <a:pt x="766417" y="368121"/>
                  </a:lnTo>
                  <a:lnTo>
                    <a:pt x="0" y="36812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008" tIns="32004" rIns="10803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Collect</a:t>
              </a:r>
            </a:p>
          </p:txBody>
        </p:sp>
        <p:sp>
          <p:nvSpPr>
            <p:cNvPr id="12" name="Freeform 11">
              <a:extLst>
                <a:ext uri="{FF2B5EF4-FFF2-40B4-BE49-F238E27FC236}">
                  <a16:creationId xmlns:a16="http://schemas.microsoft.com/office/drawing/2014/main" id="{A286E0F1-5284-9378-2B07-D6FD4AA1D1FA}"/>
                </a:ext>
              </a:extLst>
            </p:cNvPr>
            <p:cNvSpPr/>
            <p:nvPr/>
          </p:nvSpPr>
          <p:spPr>
            <a:xfrm>
              <a:off x="677351" y="6489879"/>
              <a:ext cx="2617549" cy="368121"/>
            </a:xfrm>
            <a:custGeom>
              <a:avLst/>
              <a:gdLst>
                <a:gd name="connsiteX0" fmla="*/ 0 w 2617549"/>
                <a:gd name="connsiteY0" fmla="*/ 0 h 368121"/>
                <a:gd name="connsiteX1" fmla="*/ 2433489 w 2617549"/>
                <a:gd name="connsiteY1" fmla="*/ 0 h 368121"/>
                <a:gd name="connsiteX2" fmla="*/ 2617549 w 2617549"/>
                <a:gd name="connsiteY2" fmla="*/ 184061 h 368121"/>
                <a:gd name="connsiteX3" fmla="*/ 2433489 w 2617549"/>
                <a:gd name="connsiteY3" fmla="*/ 368121 h 368121"/>
                <a:gd name="connsiteX4" fmla="*/ 0 w 2617549"/>
                <a:gd name="connsiteY4" fmla="*/ 368121 h 368121"/>
                <a:gd name="connsiteX5" fmla="*/ 184061 w 2617549"/>
                <a:gd name="connsiteY5" fmla="*/ 184061 h 368121"/>
                <a:gd name="connsiteX6" fmla="*/ 0 w 2617549"/>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7549" h="368121">
                  <a:moveTo>
                    <a:pt x="0" y="0"/>
                  </a:moveTo>
                  <a:lnTo>
                    <a:pt x="2433489" y="0"/>
                  </a:lnTo>
                  <a:lnTo>
                    <a:pt x="2617549" y="184061"/>
                  </a:lnTo>
                  <a:lnTo>
                    <a:pt x="2433489"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Import &amp; Prepare</a:t>
              </a:r>
            </a:p>
          </p:txBody>
        </p:sp>
        <p:sp>
          <p:nvSpPr>
            <p:cNvPr id="13" name="Freeform 12">
              <a:extLst>
                <a:ext uri="{FF2B5EF4-FFF2-40B4-BE49-F238E27FC236}">
                  <a16:creationId xmlns:a16="http://schemas.microsoft.com/office/drawing/2014/main" id="{11DF568E-04F9-32D2-5984-616E5CD82B87}"/>
                </a:ext>
              </a:extLst>
            </p:cNvPr>
            <p:cNvSpPr/>
            <p:nvPr/>
          </p:nvSpPr>
          <p:spPr>
            <a:xfrm>
              <a:off x="3018378" y="6489879"/>
              <a:ext cx="1382613" cy="368121"/>
            </a:xfrm>
            <a:custGeom>
              <a:avLst/>
              <a:gdLst>
                <a:gd name="connsiteX0" fmla="*/ 0 w 1382613"/>
                <a:gd name="connsiteY0" fmla="*/ 0 h 368121"/>
                <a:gd name="connsiteX1" fmla="*/ 1198553 w 1382613"/>
                <a:gd name="connsiteY1" fmla="*/ 0 h 368121"/>
                <a:gd name="connsiteX2" fmla="*/ 1382613 w 1382613"/>
                <a:gd name="connsiteY2" fmla="*/ 184061 h 368121"/>
                <a:gd name="connsiteX3" fmla="*/ 1198553 w 1382613"/>
                <a:gd name="connsiteY3" fmla="*/ 368121 h 368121"/>
                <a:gd name="connsiteX4" fmla="*/ 0 w 1382613"/>
                <a:gd name="connsiteY4" fmla="*/ 368121 h 368121"/>
                <a:gd name="connsiteX5" fmla="*/ 184061 w 1382613"/>
                <a:gd name="connsiteY5" fmla="*/ 184061 h 368121"/>
                <a:gd name="connsiteX6" fmla="*/ 0 w 1382613"/>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613" h="368121">
                  <a:moveTo>
                    <a:pt x="0" y="0"/>
                  </a:moveTo>
                  <a:lnTo>
                    <a:pt x="1198553" y="0"/>
                  </a:lnTo>
                  <a:lnTo>
                    <a:pt x="1382613" y="184061"/>
                  </a:lnTo>
                  <a:lnTo>
                    <a:pt x="1198553"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Harmonise</a:t>
              </a:r>
            </a:p>
          </p:txBody>
        </p:sp>
        <p:sp>
          <p:nvSpPr>
            <p:cNvPr id="14" name="Freeform 13">
              <a:extLst>
                <a:ext uri="{FF2B5EF4-FFF2-40B4-BE49-F238E27FC236}">
                  <a16:creationId xmlns:a16="http://schemas.microsoft.com/office/drawing/2014/main" id="{6D250010-EF0A-641C-D982-D6AF96C4A5D6}"/>
                </a:ext>
              </a:extLst>
            </p:cNvPr>
            <p:cNvSpPr/>
            <p:nvPr/>
          </p:nvSpPr>
          <p:spPr>
            <a:xfrm>
              <a:off x="4124469" y="6489879"/>
              <a:ext cx="1382613" cy="368121"/>
            </a:xfrm>
            <a:custGeom>
              <a:avLst/>
              <a:gdLst>
                <a:gd name="connsiteX0" fmla="*/ 0 w 1382613"/>
                <a:gd name="connsiteY0" fmla="*/ 0 h 368121"/>
                <a:gd name="connsiteX1" fmla="*/ 1198553 w 1382613"/>
                <a:gd name="connsiteY1" fmla="*/ 0 h 368121"/>
                <a:gd name="connsiteX2" fmla="*/ 1382613 w 1382613"/>
                <a:gd name="connsiteY2" fmla="*/ 184061 h 368121"/>
                <a:gd name="connsiteX3" fmla="*/ 1198553 w 1382613"/>
                <a:gd name="connsiteY3" fmla="*/ 368121 h 368121"/>
                <a:gd name="connsiteX4" fmla="*/ 0 w 1382613"/>
                <a:gd name="connsiteY4" fmla="*/ 368121 h 368121"/>
                <a:gd name="connsiteX5" fmla="*/ 184061 w 1382613"/>
                <a:gd name="connsiteY5" fmla="*/ 184061 h 368121"/>
                <a:gd name="connsiteX6" fmla="*/ 0 w 1382613"/>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613" h="368121">
                  <a:moveTo>
                    <a:pt x="0" y="0"/>
                  </a:moveTo>
                  <a:lnTo>
                    <a:pt x="1198553" y="0"/>
                  </a:lnTo>
                  <a:lnTo>
                    <a:pt x="1382613" y="184061"/>
                  </a:lnTo>
                  <a:lnTo>
                    <a:pt x="1198553"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Validate</a:t>
              </a:r>
            </a:p>
          </p:txBody>
        </p:sp>
        <p:sp>
          <p:nvSpPr>
            <p:cNvPr id="15" name="Freeform 14">
              <a:extLst>
                <a:ext uri="{FF2B5EF4-FFF2-40B4-BE49-F238E27FC236}">
                  <a16:creationId xmlns:a16="http://schemas.microsoft.com/office/drawing/2014/main" id="{814F9895-19AC-F1C5-CDD9-D75759A99EEA}"/>
                </a:ext>
              </a:extLst>
            </p:cNvPr>
            <p:cNvSpPr/>
            <p:nvPr/>
          </p:nvSpPr>
          <p:spPr>
            <a:xfrm>
              <a:off x="5230560" y="6489879"/>
              <a:ext cx="2375163" cy="368121"/>
            </a:xfrm>
            <a:custGeom>
              <a:avLst/>
              <a:gdLst>
                <a:gd name="connsiteX0" fmla="*/ 0 w 2375163"/>
                <a:gd name="connsiteY0" fmla="*/ 0 h 368121"/>
                <a:gd name="connsiteX1" fmla="*/ 2191103 w 2375163"/>
                <a:gd name="connsiteY1" fmla="*/ 0 h 368121"/>
                <a:gd name="connsiteX2" fmla="*/ 2375163 w 2375163"/>
                <a:gd name="connsiteY2" fmla="*/ 184061 h 368121"/>
                <a:gd name="connsiteX3" fmla="*/ 2191103 w 2375163"/>
                <a:gd name="connsiteY3" fmla="*/ 368121 h 368121"/>
                <a:gd name="connsiteX4" fmla="*/ 0 w 2375163"/>
                <a:gd name="connsiteY4" fmla="*/ 368121 h 368121"/>
                <a:gd name="connsiteX5" fmla="*/ 184061 w 2375163"/>
                <a:gd name="connsiteY5" fmla="*/ 184061 h 368121"/>
                <a:gd name="connsiteX6" fmla="*/ 0 w 2375163"/>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5163" h="368121">
                  <a:moveTo>
                    <a:pt x="0" y="0"/>
                  </a:moveTo>
                  <a:lnTo>
                    <a:pt x="2191103" y="0"/>
                  </a:lnTo>
                  <a:lnTo>
                    <a:pt x="2375163" y="184061"/>
                  </a:lnTo>
                  <a:lnTo>
                    <a:pt x="2191103"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ERROR!</a:t>
              </a:r>
            </a:p>
          </p:txBody>
        </p:sp>
      </p:grpSp>
      <p:pic>
        <p:nvPicPr>
          <p:cNvPr id="3" name="Picture 2">
            <a:extLst>
              <a:ext uri="{FF2B5EF4-FFF2-40B4-BE49-F238E27FC236}">
                <a16:creationId xmlns:a16="http://schemas.microsoft.com/office/drawing/2014/main" id="{F2B6DD22-B902-36D6-6007-7DAE76C9788F}"/>
              </a:ext>
            </a:extLst>
          </p:cNvPr>
          <p:cNvPicPr>
            <a:picLocks noChangeAspect="1"/>
          </p:cNvPicPr>
          <p:nvPr/>
        </p:nvPicPr>
        <p:blipFill>
          <a:blip r:embed="rId3"/>
          <a:stretch>
            <a:fillRect/>
          </a:stretch>
        </p:blipFill>
        <p:spPr>
          <a:xfrm>
            <a:off x="7808935" y="681037"/>
            <a:ext cx="3688557" cy="4674734"/>
          </a:xfrm>
          <a:prstGeom prst="rect">
            <a:avLst/>
          </a:prstGeom>
        </p:spPr>
      </p:pic>
      <p:pic>
        <p:nvPicPr>
          <p:cNvPr id="5" name="Picture 4">
            <a:extLst>
              <a:ext uri="{FF2B5EF4-FFF2-40B4-BE49-F238E27FC236}">
                <a16:creationId xmlns:a16="http://schemas.microsoft.com/office/drawing/2014/main" id="{01DF4DC5-FDEF-4CFE-6E39-A9102DE03D6D}"/>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4700"/>
                    </a14:imgEffect>
                    <a14:imgEffect>
                      <a14:saturation sat="0"/>
                    </a14:imgEffect>
                  </a14:imgLayer>
                </a14:imgProps>
              </a:ext>
            </a:extLst>
          </a:blip>
          <a:srcRect t="11464" r="345"/>
          <a:stretch/>
        </p:blipFill>
        <p:spPr>
          <a:xfrm>
            <a:off x="838200" y="1420585"/>
            <a:ext cx="6404068" cy="4812482"/>
          </a:xfrm>
          <a:prstGeom prst="rect">
            <a:avLst/>
          </a:prstGeom>
        </p:spPr>
      </p:pic>
      <p:sp>
        <p:nvSpPr>
          <p:cNvPr id="6" name="Rectangle 5">
            <a:extLst>
              <a:ext uri="{FF2B5EF4-FFF2-40B4-BE49-F238E27FC236}">
                <a16:creationId xmlns:a16="http://schemas.microsoft.com/office/drawing/2014/main" id="{961C4CB9-36A7-3E3C-E61A-B17F8FB22F68}"/>
              </a:ext>
            </a:extLst>
          </p:cNvPr>
          <p:cNvSpPr/>
          <p:nvPr/>
        </p:nvSpPr>
        <p:spPr>
          <a:xfrm>
            <a:off x="3624944" y="2939143"/>
            <a:ext cx="2471056" cy="261257"/>
          </a:xfrm>
          <a:prstGeom prst="rect">
            <a:avLst/>
          </a:prstGeom>
          <a:solidFill>
            <a:schemeClr val="accent2">
              <a:alpha val="13725"/>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AF4D9E4-09D0-3505-2826-44F6232D9FED}"/>
              </a:ext>
            </a:extLst>
          </p:cNvPr>
          <p:cNvSpPr/>
          <p:nvPr/>
        </p:nvSpPr>
        <p:spPr>
          <a:xfrm>
            <a:off x="3563918" y="3641272"/>
            <a:ext cx="2471056" cy="261257"/>
          </a:xfrm>
          <a:prstGeom prst="rect">
            <a:avLst/>
          </a:prstGeom>
          <a:solidFill>
            <a:schemeClr val="accent2">
              <a:alpha val="13725"/>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B08555D-600E-61A8-6D47-80027B01F5FD}"/>
              </a:ext>
            </a:extLst>
          </p:cNvPr>
          <p:cNvSpPr/>
          <p:nvPr/>
        </p:nvSpPr>
        <p:spPr>
          <a:xfrm>
            <a:off x="1569177" y="5591856"/>
            <a:ext cx="4929593" cy="261257"/>
          </a:xfrm>
          <a:prstGeom prst="rect">
            <a:avLst/>
          </a:prstGeom>
          <a:solidFill>
            <a:schemeClr val="accent2">
              <a:alpha val="13725"/>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529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40738-14B8-177C-CFF5-A6AA4584D258}"/>
              </a:ext>
            </a:extLst>
          </p:cNvPr>
          <p:cNvSpPr>
            <a:spLocks noGrp="1"/>
          </p:cNvSpPr>
          <p:nvPr>
            <p:ph type="title"/>
          </p:nvPr>
        </p:nvSpPr>
        <p:spPr/>
        <p:txBody>
          <a:bodyPr/>
          <a:lstStyle/>
          <a:p>
            <a:r>
              <a:rPr lang="en-US" dirty="0"/>
              <a:t>…and fixed…</a:t>
            </a:r>
          </a:p>
        </p:txBody>
      </p:sp>
      <p:pic>
        <p:nvPicPr>
          <p:cNvPr id="3" name="Picture 2">
            <a:extLst>
              <a:ext uri="{FF2B5EF4-FFF2-40B4-BE49-F238E27FC236}">
                <a16:creationId xmlns:a16="http://schemas.microsoft.com/office/drawing/2014/main" id="{A3FF863E-6019-EB29-9494-845FAC79F345}"/>
              </a:ext>
            </a:extLst>
          </p:cNvPr>
          <p:cNvPicPr>
            <a:picLocks noChangeAspect="1"/>
          </p:cNvPicPr>
          <p:nvPr/>
        </p:nvPicPr>
        <p:blipFill>
          <a:blip r:embed="rId3"/>
          <a:stretch>
            <a:fillRect/>
          </a:stretch>
        </p:blipFill>
        <p:spPr>
          <a:xfrm>
            <a:off x="148772" y="1339713"/>
            <a:ext cx="7772400" cy="5340336"/>
          </a:xfrm>
          <a:prstGeom prst="rect">
            <a:avLst/>
          </a:prstGeom>
        </p:spPr>
      </p:pic>
      <p:pic>
        <p:nvPicPr>
          <p:cNvPr id="4" name="Picture 3">
            <a:extLst>
              <a:ext uri="{FF2B5EF4-FFF2-40B4-BE49-F238E27FC236}">
                <a16:creationId xmlns:a16="http://schemas.microsoft.com/office/drawing/2014/main" id="{0A7C8F58-A311-F224-EEFE-48F8EE2F9D2B}"/>
              </a:ext>
            </a:extLst>
          </p:cNvPr>
          <p:cNvPicPr>
            <a:picLocks noChangeAspect="1"/>
          </p:cNvPicPr>
          <p:nvPr/>
        </p:nvPicPr>
        <p:blipFill>
          <a:blip r:embed="rId4"/>
          <a:stretch>
            <a:fillRect/>
          </a:stretch>
        </p:blipFill>
        <p:spPr>
          <a:xfrm>
            <a:off x="6524171" y="552299"/>
            <a:ext cx="5377543" cy="5940576"/>
          </a:xfrm>
          <a:prstGeom prst="rect">
            <a:avLst/>
          </a:prstGeom>
        </p:spPr>
      </p:pic>
      <p:grpSp>
        <p:nvGrpSpPr>
          <p:cNvPr id="5" name="Group 4">
            <a:extLst>
              <a:ext uri="{FF2B5EF4-FFF2-40B4-BE49-F238E27FC236}">
                <a16:creationId xmlns:a16="http://schemas.microsoft.com/office/drawing/2014/main" id="{031E7E50-3626-628E-F3E3-AB38FFE3D1CD}"/>
              </a:ext>
            </a:extLst>
          </p:cNvPr>
          <p:cNvGrpSpPr/>
          <p:nvPr/>
        </p:nvGrpSpPr>
        <p:grpSpPr>
          <a:xfrm>
            <a:off x="3397" y="6489879"/>
            <a:ext cx="9725507" cy="368121"/>
            <a:chOff x="3397" y="6489879"/>
            <a:chExt cx="9725507" cy="368121"/>
          </a:xfrm>
        </p:grpSpPr>
        <p:sp>
          <p:nvSpPr>
            <p:cNvPr id="7" name="Freeform 6">
              <a:extLst>
                <a:ext uri="{FF2B5EF4-FFF2-40B4-BE49-F238E27FC236}">
                  <a16:creationId xmlns:a16="http://schemas.microsoft.com/office/drawing/2014/main" id="{8457CAA6-27ED-E975-B398-D8D690FAEF1E}"/>
                </a:ext>
              </a:extLst>
            </p:cNvPr>
            <p:cNvSpPr/>
            <p:nvPr/>
          </p:nvSpPr>
          <p:spPr>
            <a:xfrm>
              <a:off x="3397" y="6489879"/>
              <a:ext cx="950477" cy="368121"/>
            </a:xfrm>
            <a:custGeom>
              <a:avLst/>
              <a:gdLst>
                <a:gd name="connsiteX0" fmla="*/ 0 w 950477"/>
                <a:gd name="connsiteY0" fmla="*/ 0 h 368121"/>
                <a:gd name="connsiteX1" fmla="*/ 766417 w 950477"/>
                <a:gd name="connsiteY1" fmla="*/ 0 h 368121"/>
                <a:gd name="connsiteX2" fmla="*/ 950477 w 950477"/>
                <a:gd name="connsiteY2" fmla="*/ 184061 h 368121"/>
                <a:gd name="connsiteX3" fmla="*/ 766417 w 950477"/>
                <a:gd name="connsiteY3" fmla="*/ 368121 h 368121"/>
                <a:gd name="connsiteX4" fmla="*/ 0 w 950477"/>
                <a:gd name="connsiteY4" fmla="*/ 368121 h 368121"/>
                <a:gd name="connsiteX5" fmla="*/ 0 w 950477"/>
                <a:gd name="connsiteY5"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477" h="368121">
                  <a:moveTo>
                    <a:pt x="0" y="0"/>
                  </a:moveTo>
                  <a:lnTo>
                    <a:pt x="766417" y="0"/>
                  </a:lnTo>
                  <a:lnTo>
                    <a:pt x="950477" y="184061"/>
                  </a:lnTo>
                  <a:lnTo>
                    <a:pt x="766417" y="368121"/>
                  </a:lnTo>
                  <a:lnTo>
                    <a:pt x="0" y="36812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008" tIns="32004" rIns="10803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Collect</a:t>
              </a:r>
            </a:p>
          </p:txBody>
        </p:sp>
        <p:sp>
          <p:nvSpPr>
            <p:cNvPr id="9" name="Freeform 8">
              <a:extLst>
                <a:ext uri="{FF2B5EF4-FFF2-40B4-BE49-F238E27FC236}">
                  <a16:creationId xmlns:a16="http://schemas.microsoft.com/office/drawing/2014/main" id="{972DB5F0-3ED0-443C-6CB9-80BCF1168026}"/>
                </a:ext>
              </a:extLst>
            </p:cNvPr>
            <p:cNvSpPr/>
            <p:nvPr/>
          </p:nvSpPr>
          <p:spPr>
            <a:xfrm>
              <a:off x="677351" y="6489879"/>
              <a:ext cx="2617549" cy="368121"/>
            </a:xfrm>
            <a:custGeom>
              <a:avLst/>
              <a:gdLst>
                <a:gd name="connsiteX0" fmla="*/ 0 w 2617549"/>
                <a:gd name="connsiteY0" fmla="*/ 0 h 368121"/>
                <a:gd name="connsiteX1" fmla="*/ 2433489 w 2617549"/>
                <a:gd name="connsiteY1" fmla="*/ 0 h 368121"/>
                <a:gd name="connsiteX2" fmla="*/ 2617549 w 2617549"/>
                <a:gd name="connsiteY2" fmla="*/ 184061 h 368121"/>
                <a:gd name="connsiteX3" fmla="*/ 2433489 w 2617549"/>
                <a:gd name="connsiteY3" fmla="*/ 368121 h 368121"/>
                <a:gd name="connsiteX4" fmla="*/ 0 w 2617549"/>
                <a:gd name="connsiteY4" fmla="*/ 368121 h 368121"/>
                <a:gd name="connsiteX5" fmla="*/ 184061 w 2617549"/>
                <a:gd name="connsiteY5" fmla="*/ 184061 h 368121"/>
                <a:gd name="connsiteX6" fmla="*/ 0 w 2617549"/>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7549" h="368121">
                  <a:moveTo>
                    <a:pt x="0" y="0"/>
                  </a:moveTo>
                  <a:lnTo>
                    <a:pt x="2433489" y="0"/>
                  </a:lnTo>
                  <a:lnTo>
                    <a:pt x="2617549" y="184061"/>
                  </a:lnTo>
                  <a:lnTo>
                    <a:pt x="2433489"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Import &amp; Prepare</a:t>
              </a:r>
            </a:p>
          </p:txBody>
        </p:sp>
        <p:sp>
          <p:nvSpPr>
            <p:cNvPr id="10" name="Freeform 9">
              <a:extLst>
                <a:ext uri="{FF2B5EF4-FFF2-40B4-BE49-F238E27FC236}">
                  <a16:creationId xmlns:a16="http://schemas.microsoft.com/office/drawing/2014/main" id="{B4694C70-A99C-DCC0-D744-EBE91D092C5A}"/>
                </a:ext>
              </a:extLst>
            </p:cNvPr>
            <p:cNvSpPr/>
            <p:nvPr/>
          </p:nvSpPr>
          <p:spPr>
            <a:xfrm>
              <a:off x="3018378" y="6489879"/>
              <a:ext cx="1382613" cy="368121"/>
            </a:xfrm>
            <a:custGeom>
              <a:avLst/>
              <a:gdLst>
                <a:gd name="connsiteX0" fmla="*/ 0 w 1382613"/>
                <a:gd name="connsiteY0" fmla="*/ 0 h 368121"/>
                <a:gd name="connsiteX1" fmla="*/ 1198553 w 1382613"/>
                <a:gd name="connsiteY1" fmla="*/ 0 h 368121"/>
                <a:gd name="connsiteX2" fmla="*/ 1382613 w 1382613"/>
                <a:gd name="connsiteY2" fmla="*/ 184061 h 368121"/>
                <a:gd name="connsiteX3" fmla="*/ 1198553 w 1382613"/>
                <a:gd name="connsiteY3" fmla="*/ 368121 h 368121"/>
                <a:gd name="connsiteX4" fmla="*/ 0 w 1382613"/>
                <a:gd name="connsiteY4" fmla="*/ 368121 h 368121"/>
                <a:gd name="connsiteX5" fmla="*/ 184061 w 1382613"/>
                <a:gd name="connsiteY5" fmla="*/ 184061 h 368121"/>
                <a:gd name="connsiteX6" fmla="*/ 0 w 1382613"/>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613" h="368121">
                  <a:moveTo>
                    <a:pt x="0" y="0"/>
                  </a:moveTo>
                  <a:lnTo>
                    <a:pt x="1198553" y="0"/>
                  </a:lnTo>
                  <a:lnTo>
                    <a:pt x="1382613" y="184061"/>
                  </a:lnTo>
                  <a:lnTo>
                    <a:pt x="1198553"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Harmonise</a:t>
              </a:r>
            </a:p>
          </p:txBody>
        </p:sp>
        <p:sp>
          <p:nvSpPr>
            <p:cNvPr id="11" name="Freeform 10">
              <a:extLst>
                <a:ext uri="{FF2B5EF4-FFF2-40B4-BE49-F238E27FC236}">
                  <a16:creationId xmlns:a16="http://schemas.microsoft.com/office/drawing/2014/main" id="{942D05E9-22B2-3959-4D80-4C9BB8D56ECF}"/>
                </a:ext>
              </a:extLst>
            </p:cNvPr>
            <p:cNvSpPr/>
            <p:nvPr/>
          </p:nvSpPr>
          <p:spPr>
            <a:xfrm>
              <a:off x="4124469" y="6489879"/>
              <a:ext cx="1382613" cy="368121"/>
            </a:xfrm>
            <a:custGeom>
              <a:avLst/>
              <a:gdLst>
                <a:gd name="connsiteX0" fmla="*/ 0 w 1382613"/>
                <a:gd name="connsiteY0" fmla="*/ 0 h 368121"/>
                <a:gd name="connsiteX1" fmla="*/ 1198553 w 1382613"/>
                <a:gd name="connsiteY1" fmla="*/ 0 h 368121"/>
                <a:gd name="connsiteX2" fmla="*/ 1382613 w 1382613"/>
                <a:gd name="connsiteY2" fmla="*/ 184061 h 368121"/>
                <a:gd name="connsiteX3" fmla="*/ 1198553 w 1382613"/>
                <a:gd name="connsiteY3" fmla="*/ 368121 h 368121"/>
                <a:gd name="connsiteX4" fmla="*/ 0 w 1382613"/>
                <a:gd name="connsiteY4" fmla="*/ 368121 h 368121"/>
                <a:gd name="connsiteX5" fmla="*/ 184061 w 1382613"/>
                <a:gd name="connsiteY5" fmla="*/ 184061 h 368121"/>
                <a:gd name="connsiteX6" fmla="*/ 0 w 1382613"/>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613" h="368121">
                  <a:moveTo>
                    <a:pt x="0" y="0"/>
                  </a:moveTo>
                  <a:lnTo>
                    <a:pt x="1198553" y="0"/>
                  </a:lnTo>
                  <a:lnTo>
                    <a:pt x="1382613" y="184061"/>
                  </a:lnTo>
                  <a:lnTo>
                    <a:pt x="1198553"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Validate</a:t>
              </a:r>
            </a:p>
          </p:txBody>
        </p:sp>
        <p:sp>
          <p:nvSpPr>
            <p:cNvPr id="12" name="Freeform 11">
              <a:extLst>
                <a:ext uri="{FF2B5EF4-FFF2-40B4-BE49-F238E27FC236}">
                  <a16:creationId xmlns:a16="http://schemas.microsoft.com/office/drawing/2014/main" id="{BD6B273E-5447-B39A-87A3-273276528CD2}"/>
                </a:ext>
              </a:extLst>
            </p:cNvPr>
            <p:cNvSpPr/>
            <p:nvPr/>
          </p:nvSpPr>
          <p:spPr>
            <a:xfrm>
              <a:off x="5230560" y="6489879"/>
              <a:ext cx="2375163" cy="368121"/>
            </a:xfrm>
            <a:custGeom>
              <a:avLst/>
              <a:gdLst>
                <a:gd name="connsiteX0" fmla="*/ 0 w 2375163"/>
                <a:gd name="connsiteY0" fmla="*/ 0 h 368121"/>
                <a:gd name="connsiteX1" fmla="*/ 2191103 w 2375163"/>
                <a:gd name="connsiteY1" fmla="*/ 0 h 368121"/>
                <a:gd name="connsiteX2" fmla="*/ 2375163 w 2375163"/>
                <a:gd name="connsiteY2" fmla="*/ 184061 h 368121"/>
                <a:gd name="connsiteX3" fmla="*/ 2191103 w 2375163"/>
                <a:gd name="connsiteY3" fmla="*/ 368121 h 368121"/>
                <a:gd name="connsiteX4" fmla="*/ 0 w 2375163"/>
                <a:gd name="connsiteY4" fmla="*/ 368121 h 368121"/>
                <a:gd name="connsiteX5" fmla="*/ 184061 w 2375163"/>
                <a:gd name="connsiteY5" fmla="*/ 184061 h 368121"/>
                <a:gd name="connsiteX6" fmla="*/ 0 w 2375163"/>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5163" h="368121">
                  <a:moveTo>
                    <a:pt x="0" y="0"/>
                  </a:moveTo>
                  <a:lnTo>
                    <a:pt x="2191103" y="0"/>
                  </a:lnTo>
                  <a:lnTo>
                    <a:pt x="2375163" y="184061"/>
                  </a:lnTo>
                  <a:lnTo>
                    <a:pt x="2191103"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ERROR!</a:t>
              </a:r>
            </a:p>
          </p:txBody>
        </p:sp>
        <p:sp>
          <p:nvSpPr>
            <p:cNvPr id="13" name="Freeform 12">
              <a:extLst>
                <a:ext uri="{FF2B5EF4-FFF2-40B4-BE49-F238E27FC236}">
                  <a16:creationId xmlns:a16="http://schemas.microsoft.com/office/drawing/2014/main" id="{B093E543-248E-97E0-7552-2D5D6AE40230}"/>
                </a:ext>
              </a:extLst>
            </p:cNvPr>
            <p:cNvSpPr/>
            <p:nvPr/>
          </p:nvSpPr>
          <p:spPr>
            <a:xfrm>
              <a:off x="7329201" y="6489879"/>
              <a:ext cx="1382613" cy="368121"/>
            </a:xfrm>
            <a:custGeom>
              <a:avLst/>
              <a:gdLst>
                <a:gd name="connsiteX0" fmla="*/ 0 w 1382613"/>
                <a:gd name="connsiteY0" fmla="*/ 0 h 368121"/>
                <a:gd name="connsiteX1" fmla="*/ 1198553 w 1382613"/>
                <a:gd name="connsiteY1" fmla="*/ 0 h 368121"/>
                <a:gd name="connsiteX2" fmla="*/ 1382613 w 1382613"/>
                <a:gd name="connsiteY2" fmla="*/ 184061 h 368121"/>
                <a:gd name="connsiteX3" fmla="*/ 1198553 w 1382613"/>
                <a:gd name="connsiteY3" fmla="*/ 368121 h 368121"/>
                <a:gd name="connsiteX4" fmla="*/ 0 w 1382613"/>
                <a:gd name="connsiteY4" fmla="*/ 368121 h 368121"/>
                <a:gd name="connsiteX5" fmla="*/ 184061 w 1382613"/>
                <a:gd name="connsiteY5" fmla="*/ 184061 h 368121"/>
                <a:gd name="connsiteX6" fmla="*/ 0 w 1382613"/>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613" h="368121">
                  <a:moveTo>
                    <a:pt x="0" y="0"/>
                  </a:moveTo>
                  <a:lnTo>
                    <a:pt x="1198553" y="0"/>
                  </a:lnTo>
                  <a:lnTo>
                    <a:pt x="1382613" y="184061"/>
                  </a:lnTo>
                  <a:lnTo>
                    <a:pt x="1198553"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Fix</a:t>
              </a:r>
            </a:p>
          </p:txBody>
        </p:sp>
        <p:sp>
          <p:nvSpPr>
            <p:cNvPr id="14" name="Freeform 13">
              <a:extLst>
                <a:ext uri="{FF2B5EF4-FFF2-40B4-BE49-F238E27FC236}">
                  <a16:creationId xmlns:a16="http://schemas.microsoft.com/office/drawing/2014/main" id="{FFDB9D6B-860A-186F-B8CD-138823DDD697}"/>
                </a:ext>
              </a:extLst>
            </p:cNvPr>
            <p:cNvSpPr/>
            <p:nvPr/>
          </p:nvSpPr>
          <p:spPr>
            <a:xfrm>
              <a:off x="8435292" y="6489879"/>
              <a:ext cx="1293612" cy="368121"/>
            </a:xfrm>
            <a:custGeom>
              <a:avLst/>
              <a:gdLst>
                <a:gd name="connsiteX0" fmla="*/ 0 w 1382613"/>
                <a:gd name="connsiteY0" fmla="*/ 0 h 368121"/>
                <a:gd name="connsiteX1" fmla="*/ 1198553 w 1382613"/>
                <a:gd name="connsiteY1" fmla="*/ 0 h 368121"/>
                <a:gd name="connsiteX2" fmla="*/ 1382613 w 1382613"/>
                <a:gd name="connsiteY2" fmla="*/ 184061 h 368121"/>
                <a:gd name="connsiteX3" fmla="*/ 1198553 w 1382613"/>
                <a:gd name="connsiteY3" fmla="*/ 368121 h 368121"/>
                <a:gd name="connsiteX4" fmla="*/ 0 w 1382613"/>
                <a:gd name="connsiteY4" fmla="*/ 368121 h 368121"/>
                <a:gd name="connsiteX5" fmla="*/ 184061 w 1382613"/>
                <a:gd name="connsiteY5" fmla="*/ 184061 h 368121"/>
                <a:gd name="connsiteX6" fmla="*/ 0 w 1382613"/>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2613" h="368121">
                  <a:moveTo>
                    <a:pt x="0" y="0"/>
                  </a:moveTo>
                  <a:lnTo>
                    <a:pt x="1198553" y="0"/>
                  </a:lnTo>
                  <a:lnTo>
                    <a:pt x="1382613" y="184061"/>
                  </a:lnTo>
                  <a:lnTo>
                    <a:pt x="1198553"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Reboot</a:t>
              </a:r>
            </a:p>
          </p:txBody>
        </p:sp>
      </p:grpSp>
    </p:spTree>
    <p:extLst>
      <p:ext uri="{BB962C8B-B14F-4D97-AF65-F5344CB8AC3E}">
        <p14:creationId xmlns:p14="http://schemas.microsoft.com/office/powerpoint/2010/main" val="2165802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40738-14B8-177C-CFF5-A6AA4584D258}"/>
              </a:ext>
            </a:extLst>
          </p:cNvPr>
          <p:cNvSpPr>
            <a:spLocks noGrp="1"/>
          </p:cNvSpPr>
          <p:nvPr>
            <p:ph type="title"/>
          </p:nvPr>
        </p:nvSpPr>
        <p:spPr>
          <a:xfrm>
            <a:off x="838200" y="365125"/>
            <a:ext cx="10515600" cy="1325563"/>
          </a:xfrm>
        </p:spPr>
        <p:txBody>
          <a:bodyPr/>
          <a:lstStyle/>
          <a:p>
            <a:r>
              <a:rPr lang="en-US" dirty="0"/>
              <a:t>… mostly?</a:t>
            </a:r>
          </a:p>
        </p:txBody>
      </p:sp>
      <p:sp>
        <p:nvSpPr>
          <p:cNvPr id="9" name="Content Placeholder 8">
            <a:extLst>
              <a:ext uri="{FF2B5EF4-FFF2-40B4-BE49-F238E27FC236}">
                <a16:creationId xmlns:a16="http://schemas.microsoft.com/office/drawing/2014/main" id="{08C88129-EDBF-E7B9-08AB-4389016507D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98BD1585-C289-271F-87C0-151F47491363}"/>
              </a:ext>
            </a:extLst>
          </p:cNvPr>
          <p:cNvPicPr>
            <a:picLocks noChangeAspect="1"/>
          </p:cNvPicPr>
          <p:nvPr/>
        </p:nvPicPr>
        <p:blipFill>
          <a:blip r:embed="rId3"/>
          <a:stretch>
            <a:fillRect/>
          </a:stretch>
        </p:blipFill>
        <p:spPr>
          <a:xfrm>
            <a:off x="6524171" y="552299"/>
            <a:ext cx="5377543" cy="5940576"/>
          </a:xfrm>
          <a:prstGeom prst="rect">
            <a:avLst/>
          </a:prstGeom>
        </p:spPr>
      </p:pic>
      <p:pic>
        <p:nvPicPr>
          <p:cNvPr id="6" name="Picture 5">
            <a:extLst>
              <a:ext uri="{FF2B5EF4-FFF2-40B4-BE49-F238E27FC236}">
                <a16:creationId xmlns:a16="http://schemas.microsoft.com/office/drawing/2014/main" id="{988C118F-2890-0B00-3A75-9131B3480144}"/>
              </a:ext>
            </a:extLst>
          </p:cNvPr>
          <p:cNvPicPr>
            <a:picLocks noChangeAspect="1"/>
          </p:cNvPicPr>
          <p:nvPr/>
        </p:nvPicPr>
        <p:blipFill>
          <a:blip r:embed="rId4"/>
          <a:stretch>
            <a:fillRect/>
          </a:stretch>
        </p:blipFill>
        <p:spPr>
          <a:xfrm>
            <a:off x="516032" y="1690688"/>
            <a:ext cx="8065261" cy="4146627"/>
          </a:xfrm>
          <a:prstGeom prst="rect">
            <a:avLst/>
          </a:prstGeom>
          <a:ln>
            <a:solidFill>
              <a:schemeClr val="tx1"/>
            </a:solidFill>
          </a:ln>
        </p:spPr>
      </p:pic>
      <p:graphicFrame>
        <p:nvGraphicFramePr>
          <p:cNvPr id="16" name="Diagram 15">
            <a:extLst>
              <a:ext uri="{FF2B5EF4-FFF2-40B4-BE49-F238E27FC236}">
                <a16:creationId xmlns:a16="http://schemas.microsoft.com/office/drawing/2014/main" id="{903F3312-B0E1-CF85-834A-B8640EB9C578}"/>
              </a:ext>
            </a:extLst>
          </p:cNvPr>
          <p:cNvGraphicFramePr/>
          <p:nvPr>
            <p:extLst>
              <p:ext uri="{D42A27DB-BD31-4B8C-83A1-F6EECF244321}">
                <p14:modId xmlns:p14="http://schemas.microsoft.com/office/powerpoint/2010/main" val="2927439547"/>
              </p:ext>
            </p:extLst>
          </p:nvPr>
        </p:nvGraphicFramePr>
        <p:xfrm>
          <a:off x="0" y="6489879"/>
          <a:ext cx="12192000" cy="3681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30332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A5E6D-F91A-FABE-2DB0-466017E82921}"/>
              </a:ext>
            </a:extLst>
          </p:cNvPr>
          <p:cNvSpPr>
            <a:spLocks noGrp="1"/>
          </p:cNvSpPr>
          <p:nvPr>
            <p:ph type="title"/>
          </p:nvPr>
        </p:nvSpPr>
        <p:spPr/>
        <p:txBody>
          <a:bodyPr>
            <a:normAutofit/>
          </a:bodyPr>
          <a:lstStyle/>
          <a:p>
            <a:r>
              <a:rPr lang="en-US" sz="5400" strike="sngStrike" dirty="0"/>
              <a:t>Lessons</a:t>
            </a:r>
            <a:br>
              <a:rPr lang="en-US" sz="5400" strike="sngStrike" dirty="0"/>
            </a:br>
            <a:r>
              <a:rPr lang="en-US" sz="5400" dirty="0"/>
              <a:t>Questions for next time?</a:t>
            </a:r>
          </a:p>
        </p:txBody>
      </p:sp>
      <p:sp>
        <p:nvSpPr>
          <p:cNvPr id="5" name="Text Placeholder 4">
            <a:extLst>
              <a:ext uri="{FF2B5EF4-FFF2-40B4-BE49-F238E27FC236}">
                <a16:creationId xmlns:a16="http://schemas.microsoft.com/office/drawing/2014/main" id="{9AB72616-DDD5-1B9C-9DAC-290F9AA4A40F}"/>
              </a:ext>
            </a:extLst>
          </p:cNvPr>
          <p:cNvSpPr>
            <a:spLocks noGrp="1"/>
          </p:cNvSpPr>
          <p:nvPr>
            <p:ph type="body" idx="1"/>
          </p:nvPr>
        </p:nvSpPr>
        <p:spPr/>
        <p:txBody>
          <a:bodyPr>
            <a:normAutofit fontScale="92500" lnSpcReduction="20000"/>
          </a:bodyPr>
          <a:lstStyle/>
          <a:p>
            <a:r>
              <a:rPr lang="en-US" dirty="0"/>
              <a:t>Is there a better way to </a:t>
            </a:r>
            <a:r>
              <a:rPr lang="en-US" dirty="0" err="1"/>
              <a:t>harmonise</a:t>
            </a:r>
            <a:r>
              <a:rPr lang="en-US" dirty="0"/>
              <a:t> data?</a:t>
            </a:r>
          </a:p>
          <a:p>
            <a:r>
              <a:rPr lang="en-US" dirty="0"/>
              <a:t>Why don’t we try different mappings?</a:t>
            </a:r>
          </a:p>
          <a:p>
            <a:r>
              <a:rPr lang="en-US" dirty="0"/>
              <a:t>What’s actually happening to data through multiple concordance steps?</a:t>
            </a:r>
          </a:p>
          <a:p>
            <a:r>
              <a:rPr lang="en-US" dirty="0"/>
              <a:t>What if we didn’t have ground truth to compare with?</a:t>
            </a:r>
          </a:p>
        </p:txBody>
      </p:sp>
    </p:spTree>
    <p:extLst>
      <p:ext uri="{BB962C8B-B14F-4D97-AF65-F5344CB8AC3E}">
        <p14:creationId xmlns:p14="http://schemas.microsoft.com/office/powerpoint/2010/main" val="276969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531AF-B8CF-156F-9E71-0E2C1E952C20}"/>
              </a:ext>
            </a:extLst>
          </p:cNvPr>
          <p:cNvSpPr>
            <a:spLocks noGrp="1"/>
          </p:cNvSpPr>
          <p:nvPr>
            <p:ph type="title"/>
          </p:nvPr>
        </p:nvSpPr>
        <p:spPr/>
        <p:txBody>
          <a:bodyPr/>
          <a:lstStyle/>
          <a:p>
            <a:r>
              <a:rPr lang="en-US" dirty="0"/>
              <a:t>A “Straightforward” Concordance Task</a:t>
            </a:r>
          </a:p>
        </p:txBody>
      </p:sp>
      <p:sp>
        <p:nvSpPr>
          <p:cNvPr id="6" name="Content Placeholder 5">
            <a:extLst>
              <a:ext uri="{FF2B5EF4-FFF2-40B4-BE49-F238E27FC236}">
                <a16:creationId xmlns:a16="http://schemas.microsoft.com/office/drawing/2014/main" id="{AE151DF6-9AB6-BAF1-0C9F-11004D1F9E6E}"/>
              </a:ext>
            </a:extLst>
          </p:cNvPr>
          <p:cNvSpPr>
            <a:spLocks noGrp="1"/>
          </p:cNvSpPr>
          <p:nvPr>
            <p:ph idx="1"/>
          </p:nvPr>
        </p:nvSpPr>
        <p:spPr/>
        <p:txBody>
          <a:bodyPr/>
          <a:lstStyle/>
          <a:p>
            <a:r>
              <a:rPr lang="en-AU" dirty="0">
                <a:solidFill>
                  <a:srgbClr val="555555"/>
                </a:solidFill>
                <a:effectLst/>
                <a:latin typeface="Roboto" panose="02000000000000000000" pitchFamily="2" charset="0"/>
              </a:rPr>
              <a:t>UNIDO Industrial Statistics Database at the 4-digit level of ISIC (INDSTAT4) contains highly disaggregated data on the manufacturing sector for the period 1990 onwards</a:t>
            </a:r>
          </a:p>
          <a:p>
            <a:pPr marL="0" indent="0">
              <a:buNone/>
            </a:pPr>
            <a:endParaRPr lang="en-AU" dirty="0">
              <a:solidFill>
                <a:srgbClr val="555555"/>
              </a:solidFill>
              <a:latin typeface="Roboto" panose="02000000000000000000" pitchFamily="2" charset="0"/>
            </a:endParaRPr>
          </a:p>
        </p:txBody>
      </p:sp>
    </p:spTree>
    <p:extLst>
      <p:ext uri="{BB962C8B-B14F-4D97-AF65-F5344CB8AC3E}">
        <p14:creationId xmlns:p14="http://schemas.microsoft.com/office/powerpoint/2010/main" val="4112905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40B7-F80A-18DC-34C0-C96E96B04953}"/>
              </a:ext>
            </a:extLst>
          </p:cNvPr>
          <p:cNvSpPr>
            <a:spLocks noGrp="1"/>
          </p:cNvSpPr>
          <p:nvPr>
            <p:ph type="title"/>
          </p:nvPr>
        </p:nvSpPr>
        <p:spPr>
          <a:xfrm>
            <a:off x="838200" y="365125"/>
            <a:ext cx="10515600" cy="1325563"/>
          </a:xfrm>
        </p:spPr>
        <p:txBody>
          <a:bodyPr/>
          <a:lstStyle/>
          <a:p>
            <a:r>
              <a:rPr lang="en-US" dirty="0"/>
              <a:t>Rebooting…? FAILED</a:t>
            </a:r>
          </a:p>
        </p:txBody>
      </p:sp>
      <p:sp>
        <p:nvSpPr>
          <p:cNvPr id="10" name="Content Placeholder 9">
            <a:extLst>
              <a:ext uri="{FF2B5EF4-FFF2-40B4-BE49-F238E27FC236}">
                <a16:creationId xmlns:a16="http://schemas.microsoft.com/office/drawing/2014/main" id="{CB0D5A59-B283-C5E7-0DF3-89D14E34562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50724450-31B7-9479-2842-20A688750D32}"/>
              </a:ext>
            </a:extLst>
          </p:cNvPr>
          <p:cNvPicPr>
            <a:picLocks noChangeAspect="1"/>
          </p:cNvPicPr>
          <p:nvPr/>
        </p:nvPicPr>
        <p:blipFill>
          <a:blip r:embed="rId3"/>
          <a:stretch>
            <a:fillRect/>
          </a:stretch>
        </p:blipFill>
        <p:spPr>
          <a:xfrm>
            <a:off x="838200" y="1341651"/>
            <a:ext cx="5664796" cy="3349200"/>
          </a:xfrm>
          <a:prstGeom prst="rect">
            <a:avLst/>
          </a:prstGeom>
        </p:spPr>
      </p:pic>
      <p:pic>
        <p:nvPicPr>
          <p:cNvPr id="8" name="Picture 7">
            <a:extLst>
              <a:ext uri="{FF2B5EF4-FFF2-40B4-BE49-F238E27FC236}">
                <a16:creationId xmlns:a16="http://schemas.microsoft.com/office/drawing/2014/main" id="{70A6043B-6DA7-73E1-35DC-6AA8E3FDC5F3}"/>
              </a:ext>
            </a:extLst>
          </p:cNvPr>
          <p:cNvPicPr>
            <a:picLocks noChangeAspect="1"/>
          </p:cNvPicPr>
          <p:nvPr/>
        </p:nvPicPr>
        <p:blipFill rotWithShape="1">
          <a:blip r:embed="rId4"/>
          <a:srcRect t="8863" b="9587"/>
          <a:stretch/>
        </p:blipFill>
        <p:spPr>
          <a:xfrm>
            <a:off x="3929576" y="1948334"/>
            <a:ext cx="7772400" cy="4283899"/>
          </a:xfrm>
          <a:prstGeom prst="rect">
            <a:avLst/>
          </a:prstGeom>
          <a:ln w="28575">
            <a:solidFill>
              <a:schemeClr val="tx1"/>
            </a:solidFill>
          </a:ln>
        </p:spPr>
      </p:pic>
      <p:graphicFrame>
        <p:nvGraphicFramePr>
          <p:cNvPr id="11" name="Diagram 10">
            <a:extLst>
              <a:ext uri="{FF2B5EF4-FFF2-40B4-BE49-F238E27FC236}">
                <a16:creationId xmlns:a16="http://schemas.microsoft.com/office/drawing/2014/main" id="{E254CF84-DCE8-8A5C-535C-F375D37DE9ED}"/>
              </a:ext>
            </a:extLst>
          </p:cNvPr>
          <p:cNvGraphicFramePr/>
          <p:nvPr>
            <p:extLst>
              <p:ext uri="{D42A27DB-BD31-4B8C-83A1-F6EECF244321}">
                <p14:modId xmlns:p14="http://schemas.microsoft.com/office/powerpoint/2010/main" val="2927439547"/>
              </p:ext>
            </p:extLst>
          </p:nvPr>
        </p:nvGraphicFramePr>
        <p:xfrm>
          <a:off x="0" y="6489879"/>
          <a:ext cx="12192000" cy="3681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9923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7B31CA9-DF5B-9137-6B7E-C1028643B1F8}"/>
              </a:ext>
            </a:extLst>
          </p:cNvPr>
          <p:cNvSpPr>
            <a:spLocks noGrp="1"/>
          </p:cNvSpPr>
          <p:nvPr>
            <p:ph type="title"/>
          </p:nvPr>
        </p:nvSpPr>
        <p:spPr>
          <a:xfrm>
            <a:off x="838200" y="365125"/>
            <a:ext cx="10515600" cy="1325563"/>
          </a:xfrm>
        </p:spPr>
        <p:txBody>
          <a:bodyPr>
            <a:normAutofit/>
          </a:bodyPr>
          <a:lstStyle/>
          <a:p>
            <a:r>
              <a:rPr lang="en-US" sz="3600" dirty="0"/>
              <a:t>TRY: workflow 2.0?</a:t>
            </a:r>
          </a:p>
        </p:txBody>
      </p:sp>
      <p:sp>
        <p:nvSpPr>
          <p:cNvPr id="20" name="Content Placeholder 19">
            <a:extLst>
              <a:ext uri="{FF2B5EF4-FFF2-40B4-BE49-F238E27FC236}">
                <a16:creationId xmlns:a16="http://schemas.microsoft.com/office/drawing/2014/main" id="{E495176F-BCE0-15F6-7983-02AD3920B1CA}"/>
              </a:ext>
            </a:extLst>
          </p:cNvPr>
          <p:cNvSpPr>
            <a:spLocks noGrp="1"/>
          </p:cNvSpPr>
          <p:nvPr>
            <p:ph idx="1"/>
          </p:nvPr>
        </p:nvSpPr>
        <p:spPr/>
        <p:txBody>
          <a:bodyPr/>
          <a:lstStyle/>
          <a:p>
            <a:endParaRPr lang="en-US"/>
          </a:p>
        </p:txBody>
      </p:sp>
      <p:pic>
        <p:nvPicPr>
          <p:cNvPr id="17" name="Picture 16">
            <a:extLst>
              <a:ext uri="{FF2B5EF4-FFF2-40B4-BE49-F238E27FC236}">
                <a16:creationId xmlns:a16="http://schemas.microsoft.com/office/drawing/2014/main" id="{43FBA2FA-B332-CEF6-47DB-89FFEEB08BC3}"/>
              </a:ext>
            </a:extLst>
          </p:cNvPr>
          <p:cNvPicPr>
            <a:picLocks noChangeAspect="1"/>
          </p:cNvPicPr>
          <p:nvPr/>
        </p:nvPicPr>
        <p:blipFill>
          <a:blip r:embed="rId3"/>
          <a:stretch>
            <a:fillRect/>
          </a:stretch>
        </p:blipFill>
        <p:spPr>
          <a:xfrm>
            <a:off x="458323" y="1252277"/>
            <a:ext cx="6153855" cy="5246090"/>
          </a:xfrm>
          <a:prstGeom prst="rect">
            <a:avLst/>
          </a:prstGeom>
        </p:spPr>
      </p:pic>
      <p:pic>
        <p:nvPicPr>
          <p:cNvPr id="18" name="Picture 17">
            <a:extLst>
              <a:ext uri="{FF2B5EF4-FFF2-40B4-BE49-F238E27FC236}">
                <a16:creationId xmlns:a16="http://schemas.microsoft.com/office/drawing/2014/main" id="{6969C2AF-8BC4-FD4D-EBD0-0937D855F555}"/>
              </a:ext>
            </a:extLst>
          </p:cNvPr>
          <p:cNvPicPr>
            <a:picLocks noChangeAspect="1"/>
          </p:cNvPicPr>
          <p:nvPr/>
        </p:nvPicPr>
        <p:blipFill>
          <a:blip r:embed="rId4"/>
          <a:stretch>
            <a:fillRect/>
          </a:stretch>
        </p:blipFill>
        <p:spPr>
          <a:xfrm>
            <a:off x="3669860" y="2942004"/>
            <a:ext cx="5756328" cy="3280142"/>
          </a:xfrm>
          <a:prstGeom prst="rect">
            <a:avLst/>
          </a:prstGeom>
        </p:spPr>
      </p:pic>
      <p:pic>
        <p:nvPicPr>
          <p:cNvPr id="1028" name="Picture 4">
            <a:extLst>
              <a:ext uri="{FF2B5EF4-FFF2-40B4-BE49-F238E27FC236}">
                <a16:creationId xmlns:a16="http://schemas.microsoft.com/office/drawing/2014/main" id="{7E721B8F-F735-8444-84B6-6EE9A9658F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2591" y="1252277"/>
            <a:ext cx="4251086" cy="332979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21" name="Diagram 20">
            <a:extLst>
              <a:ext uri="{FF2B5EF4-FFF2-40B4-BE49-F238E27FC236}">
                <a16:creationId xmlns:a16="http://schemas.microsoft.com/office/drawing/2014/main" id="{EE0AB3C4-A266-C528-71F2-C071CCBF73A7}"/>
              </a:ext>
            </a:extLst>
          </p:cNvPr>
          <p:cNvGraphicFramePr/>
          <p:nvPr>
            <p:extLst>
              <p:ext uri="{D42A27DB-BD31-4B8C-83A1-F6EECF244321}">
                <p14:modId xmlns:p14="http://schemas.microsoft.com/office/powerpoint/2010/main" val="2927439547"/>
              </p:ext>
            </p:extLst>
          </p:nvPr>
        </p:nvGraphicFramePr>
        <p:xfrm>
          <a:off x="0" y="6489879"/>
          <a:ext cx="12192000" cy="3681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0700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7B31CA9-DF5B-9137-6B7E-C1028643B1F8}"/>
              </a:ext>
            </a:extLst>
          </p:cNvPr>
          <p:cNvSpPr>
            <a:spLocks noGrp="1"/>
          </p:cNvSpPr>
          <p:nvPr>
            <p:ph type="title"/>
          </p:nvPr>
        </p:nvSpPr>
        <p:spPr>
          <a:xfrm>
            <a:off x="838200" y="365125"/>
            <a:ext cx="10515600" cy="1325563"/>
          </a:xfrm>
        </p:spPr>
        <p:txBody>
          <a:bodyPr>
            <a:normAutofit/>
          </a:bodyPr>
          <a:lstStyle/>
          <a:p>
            <a:r>
              <a:rPr lang="en-US" sz="3600" dirty="0"/>
              <a:t>EXCEPT: formal objects not scripts?</a:t>
            </a:r>
          </a:p>
        </p:txBody>
      </p:sp>
      <p:pic>
        <p:nvPicPr>
          <p:cNvPr id="15" name="Content Placeholder 14" descr="A diagram of a company's value&#10;&#10;Description automatically generated">
            <a:extLst>
              <a:ext uri="{FF2B5EF4-FFF2-40B4-BE49-F238E27FC236}">
                <a16:creationId xmlns:a16="http://schemas.microsoft.com/office/drawing/2014/main" id="{E96BBEAD-D063-ED2F-6325-E18CD0B5EF6F}"/>
              </a:ext>
            </a:extLst>
          </p:cNvPr>
          <p:cNvPicPr>
            <a:picLocks noGrp="1" noChangeAspect="1"/>
          </p:cNvPicPr>
          <p:nvPr>
            <p:ph idx="1"/>
          </p:nvPr>
        </p:nvPicPr>
        <p:blipFill>
          <a:blip r:embed="rId3"/>
          <a:stretch>
            <a:fillRect/>
          </a:stretch>
        </p:blipFill>
        <p:spPr>
          <a:xfrm>
            <a:off x="6096000" y="1378100"/>
            <a:ext cx="3238500" cy="2870200"/>
          </a:xfrm>
        </p:spPr>
      </p:pic>
      <p:pic>
        <p:nvPicPr>
          <p:cNvPr id="7" name="Picture 6">
            <a:extLst>
              <a:ext uri="{FF2B5EF4-FFF2-40B4-BE49-F238E27FC236}">
                <a16:creationId xmlns:a16="http://schemas.microsoft.com/office/drawing/2014/main" id="{B3300015-333E-3CE2-83CA-76FD0D11BF57}"/>
              </a:ext>
            </a:extLst>
          </p:cNvPr>
          <p:cNvPicPr>
            <a:picLocks noChangeAspect="1"/>
          </p:cNvPicPr>
          <p:nvPr/>
        </p:nvPicPr>
        <p:blipFill>
          <a:blip r:embed="rId4"/>
          <a:stretch>
            <a:fillRect/>
          </a:stretch>
        </p:blipFill>
        <p:spPr>
          <a:xfrm>
            <a:off x="662488" y="1378100"/>
            <a:ext cx="5614307" cy="5114775"/>
          </a:xfrm>
          <a:prstGeom prst="rect">
            <a:avLst/>
          </a:prstGeom>
        </p:spPr>
      </p:pic>
      <p:pic>
        <p:nvPicPr>
          <p:cNvPr id="17" name="Picture 16" descr="A diagram of a company&#10;&#10;Description automatically generated">
            <a:extLst>
              <a:ext uri="{FF2B5EF4-FFF2-40B4-BE49-F238E27FC236}">
                <a16:creationId xmlns:a16="http://schemas.microsoft.com/office/drawing/2014/main" id="{978D1256-D102-EAA0-F8C9-6186A331DFF7}"/>
              </a:ext>
            </a:extLst>
          </p:cNvPr>
          <p:cNvPicPr>
            <a:picLocks noChangeAspect="1"/>
          </p:cNvPicPr>
          <p:nvPr/>
        </p:nvPicPr>
        <p:blipFill>
          <a:blip r:embed="rId5"/>
          <a:stretch>
            <a:fillRect/>
          </a:stretch>
        </p:blipFill>
        <p:spPr>
          <a:xfrm>
            <a:off x="8532312" y="3598691"/>
            <a:ext cx="2997200" cy="2463800"/>
          </a:xfrm>
          <a:prstGeom prst="rect">
            <a:avLst/>
          </a:prstGeom>
          <a:ln w="57150">
            <a:solidFill>
              <a:schemeClr val="tx1"/>
            </a:solidFill>
          </a:ln>
          <a:effectLst>
            <a:glow rad="460987">
              <a:schemeClr val="accent1">
                <a:alpha val="40000"/>
              </a:schemeClr>
            </a:glow>
          </a:effectLst>
        </p:spPr>
      </p:pic>
      <p:graphicFrame>
        <p:nvGraphicFramePr>
          <p:cNvPr id="2" name="Diagram 1">
            <a:extLst>
              <a:ext uri="{FF2B5EF4-FFF2-40B4-BE49-F238E27FC236}">
                <a16:creationId xmlns:a16="http://schemas.microsoft.com/office/drawing/2014/main" id="{E6541468-2B75-6049-7634-23974F3DE882}"/>
              </a:ext>
            </a:extLst>
          </p:cNvPr>
          <p:cNvGraphicFramePr/>
          <p:nvPr>
            <p:extLst>
              <p:ext uri="{D42A27DB-BD31-4B8C-83A1-F6EECF244321}">
                <p14:modId xmlns:p14="http://schemas.microsoft.com/office/powerpoint/2010/main" val="4271364747"/>
              </p:ext>
            </p:extLst>
          </p:nvPr>
        </p:nvGraphicFramePr>
        <p:xfrm>
          <a:off x="0" y="6489879"/>
          <a:ext cx="12192000" cy="3681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942419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7B31CA9-DF5B-9137-6B7E-C1028643B1F8}"/>
              </a:ext>
            </a:extLst>
          </p:cNvPr>
          <p:cNvSpPr>
            <a:spLocks noGrp="1"/>
          </p:cNvSpPr>
          <p:nvPr>
            <p:ph type="title"/>
          </p:nvPr>
        </p:nvSpPr>
        <p:spPr>
          <a:xfrm>
            <a:off x="838200" y="365125"/>
            <a:ext cx="10515600" cy="1325563"/>
          </a:xfrm>
        </p:spPr>
        <p:txBody>
          <a:bodyPr>
            <a:normAutofit/>
          </a:bodyPr>
          <a:lstStyle/>
          <a:p>
            <a:r>
              <a:rPr lang="en-US" sz="3600" dirty="0"/>
              <a:t>Answers… in my thesis?</a:t>
            </a:r>
          </a:p>
        </p:txBody>
      </p:sp>
      <p:pic>
        <p:nvPicPr>
          <p:cNvPr id="3" name="Picture 2">
            <a:extLst>
              <a:ext uri="{FF2B5EF4-FFF2-40B4-BE49-F238E27FC236}">
                <a16:creationId xmlns:a16="http://schemas.microsoft.com/office/drawing/2014/main" id="{98110B6A-DF53-50D4-2D25-39E7D84619D6}"/>
              </a:ext>
            </a:extLst>
          </p:cNvPr>
          <p:cNvPicPr>
            <a:picLocks noChangeAspect="1"/>
          </p:cNvPicPr>
          <p:nvPr/>
        </p:nvPicPr>
        <p:blipFill rotWithShape="1">
          <a:blip r:embed="rId3"/>
          <a:srcRect t="1" b="-403"/>
          <a:stretch/>
        </p:blipFill>
        <p:spPr>
          <a:xfrm>
            <a:off x="7725798" y="365125"/>
            <a:ext cx="4040055" cy="5735229"/>
          </a:xfrm>
          <a:prstGeom prst="rect">
            <a:avLst/>
          </a:prstGeom>
        </p:spPr>
      </p:pic>
      <p:pic>
        <p:nvPicPr>
          <p:cNvPr id="2" name="Picture 1">
            <a:extLst>
              <a:ext uri="{FF2B5EF4-FFF2-40B4-BE49-F238E27FC236}">
                <a16:creationId xmlns:a16="http://schemas.microsoft.com/office/drawing/2014/main" id="{866BB8A2-5F2D-A76A-78D9-E3DAAC489C8E}"/>
              </a:ext>
            </a:extLst>
          </p:cNvPr>
          <p:cNvPicPr>
            <a:picLocks noChangeAspect="1"/>
          </p:cNvPicPr>
          <p:nvPr/>
        </p:nvPicPr>
        <p:blipFill>
          <a:blip r:embed="rId4"/>
          <a:stretch>
            <a:fillRect/>
          </a:stretch>
        </p:blipFill>
        <p:spPr>
          <a:xfrm>
            <a:off x="4831315" y="1268335"/>
            <a:ext cx="5933539" cy="5405604"/>
          </a:xfrm>
          <a:prstGeom prst="rect">
            <a:avLst/>
          </a:prstGeom>
        </p:spPr>
      </p:pic>
      <p:graphicFrame>
        <p:nvGraphicFramePr>
          <p:cNvPr id="8" name="Diagram 7">
            <a:extLst>
              <a:ext uri="{FF2B5EF4-FFF2-40B4-BE49-F238E27FC236}">
                <a16:creationId xmlns:a16="http://schemas.microsoft.com/office/drawing/2014/main" id="{27BF524C-0CD1-2005-784C-4DA44227DCD4}"/>
              </a:ext>
            </a:extLst>
          </p:cNvPr>
          <p:cNvGraphicFramePr/>
          <p:nvPr>
            <p:extLst>
              <p:ext uri="{D42A27DB-BD31-4B8C-83A1-F6EECF244321}">
                <p14:modId xmlns:p14="http://schemas.microsoft.com/office/powerpoint/2010/main" val="4015056348"/>
              </p:ext>
            </p:extLst>
          </p:nvPr>
        </p:nvGraphicFramePr>
        <p:xfrm>
          <a:off x="0" y="6489879"/>
          <a:ext cx="12192000" cy="3681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4">
            <a:extLst>
              <a:ext uri="{FF2B5EF4-FFF2-40B4-BE49-F238E27FC236}">
                <a16:creationId xmlns:a16="http://schemas.microsoft.com/office/drawing/2014/main" id="{9D070EB3-D58E-5910-B2B0-BDAA0B9C862C}"/>
              </a:ext>
            </a:extLst>
          </p:cNvPr>
          <p:cNvPicPr>
            <a:picLocks noChangeAspect="1"/>
          </p:cNvPicPr>
          <p:nvPr/>
        </p:nvPicPr>
        <p:blipFill>
          <a:blip r:embed="rId10"/>
          <a:stretch>
            <a:fillRect/>
          </a:stretch>
        </p:blipFill>
        <p:spPr>
          <a:xfrm>
            <a:off x="765914" y="1980116"/>
            <a:ext cx="7032171" cy="3973177"/>
          </a:xfrm>
          <a:prstGeom prst="rect">
            <a:avLst/>
          </a:prstGeom>
          <a:ln w="28575">
            <a:solidFill>
              <a:schemeClr val="tx1"/>
            </a:solidFill>
          </a:ln>
        </p:spPr>
      </p:pic>
    </p:spTree>
    <p:extLst>
      <p:ext uri="{BB962C8B-B14F-4D97-AF65-F5344CB8AC3E}">
        <p14:creationId xmlns:p14="http://schemas.microsoft.com/office/powerpoint/2010/main" val="655375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ED863-A30D-748C-63EE-82CEE576D8DC}"/>
              </a:ext>
            </a:extLst>
          </p:cNvPr>
          <p:cNvSpPr>
            <a:spLocks noGrp="1"/>
          </p:cNvSpPr>
          <p:nvPr>
            <p:ph type="title"/>
          </p:nvPr>
        </p:nvSpPr>
        <p:spPr/>
        <p:txBody>
          <a:bodyPr/>
          <a:lstStyle/>
          <a:p>
            <a:r>
              <a:rPr lang="en-US" dirty="0"/>
              <a:t>Thanks for listening!</a:t>
            </a:r>
          </a:p>
        </p:txBody>
      </p:sp>
      <p:sp>
        <p:nvSpPr>
          <p:cNvPr id="3" name="Content Placeholder 2">
            <a:extLst>
              <a:ext uri="{FF2B5EF4-FFF2-40B4-BE49-F238E27FC236}">
                <a16:creationId xmlns:a16="http://schemas.microsoft.com/office/drawing/2014/main" id="{CA12E280-85BA-2DA5-2CE2-544B9B1F2AD2}"/>
              </a:ext>
            </a:extLst>
          </p:cNvPr>
          <p:cNvSpPr>
            <a:spLocks noGrp="1"/>
          </p:cNvSpPr>
          <p:nvPr>
            <p:ph type="body" idx="1"/>
          </p:nvPr>
        </p:nvSpPr>
        <p:spPr/>
        <p:txBody>
          <a:bodyPr/>
          <a:lstStyle/>
          <a:p>
            <a:pPr marL="0" indent="0">
              <a:buNone/>
            </a:pPr>
            <a:r>
              <a:rPr lang="en-US" dirty="0">
                <a:latin typeface="Monaco" pitchFamily="2" charset="77"/>
              </a:rPr>
              <a:t>Talk to me: @</a:t>
            </a:r>
            <a:r>
              <a:rPr lang="en-US" dirty="0" err="1">
                <a:latin typeface="Monaco" pitchFamily="2" charset="77"/>
              </a:rPr>
              <a:t>cynthiahqy</a:t>
            </a:r>
            <a:r>
              <a:rPr lang="en-US" dirty="0">
                <a:latin typeface="Monaco" pitchFamily="2" charset="77"/>
              </a:rPr>
              <a:t> / </a:t>
            </a:r>
            <a:r>
              <a:rPr lang="en-US" dirty="0">
                <a:latin typeface="Monaco" pitchFamily="2" charset="77"/>
                <a:hlinkClick r:id="rId3"/>
              </a:rPr>
              <a:t>cynthia.huang@monash.edu</a:t>
            </a:r>
            <a:endParaRPr lang="en-US" dirty="0">
              <a:latin typeface="Monaco" pitchFamily="2" charset="77"/>
            </a:endParaRPr>
          </a:p>
          <a:p>
            <a:r>
              <a:rPr lang="en-US" dirty="0">
                <a:latin typeface="Monaco" pitchFamily="2" charset="77"/>
              </a:rPr>
              <a:t>Learn more: </a:t>
            </a:r>
            <a:r>
              <a:rPr lang="en-US" dirty="0" err="1">
                <a:latin typeface="Monaco" pitchFamily="2" charset="77"/>
              </a:rPr>
              <a:t>cynthiahqy.com</a:t>
            </a:r>
            <a:r>
              <a:rPr lang="en-US" dirty="0">
                <a:latin typeface="Monaco" pitchFamily="2" charset="77"/>
              </a:rPr>
              <a:t>/research</a:t>
            </a:r>
          </a:p>
        </p:txBody>
      </p:sp>
    </p:spTree>
    <p:extLst>
      <p:ext uri="{BB962C8B-B14F-4D97-AF65-F5344CB8AC3E}">
        <p14:creationId xmlns:p14="http://schemas.microsoft.com/office/powerpoint/2010/main" val="45224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A5E6D-F91A-FABE-2DB0-466017E82921}"/>
              </a:ext>
            </a:extLst>
          </p:cNvPr>
          <p:cNvSpPr>
            <a:spLocks noGrp="1"/>
          </p:cNvSpPr>
          <p:nvPr>
            <p:ph type="title"/>
          </p:nvPr>
        </p:nvSpPr>
        <p:spPr/>
        <p:txBody>
          <a:bodyPr/>
          <a:lstStyle/>
          <a:p>
            <a:r>
              <a:rPr lang="en-US" dirty="0"/>
              <a:t>Once upon a time…</a:t>
            </a:r>
          </a:p>
        </p:txBody>
      </p:sp>
      <p:sp>
        <p:nvSpPr>
          <p:cNvPr id="5" name="Text Placeholder 4">
            <a:extLst>
              <a:ext uri="{FF2B5EF4-FFF2-40B4-BE49-F238E27FC236}">
                <a16:creationId xmlns:a16="http://schemas.microsoft.com/office/drawing/2014/main" id="{9AB72616-DDD5-1B9C-9DAC-290F9AA4A40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9054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486813-151E-FC4D-29FE-4F8477670BCA}"/>
              </a:ext>
            </a:extLst>
          </p:cNvPr>
          <p:cNvPicPr>
            <a:picLocks noChangeAspect="1"/>
          </p:cNvPicPr>
          <p:nvPr/>
        </p:nvPicPr>
        <p:blipFill>
          <a:blip r:embed="rId3"/>
          <a:stretch>
            <a:fillRect/>
          </a:stretch>
        </p:blipFill>
        <p:spPr>
          <a:xfrm>
            <a:off x="335275" y="1690688"/>
            <a:ext cx="5181440" cy="4239884"/>
          </a:xfrm>
          <a:prstGeom prst="rect">
            <a:avLst/>
          </a:prstGeom>
        </p:spPr>
      </p:pic>
      <p:sp>
        <p:nvSpPr>
          <p:cNvPr id="9" name="TextBox 8">
            <a:extLst>
              <a:ext uri="{FF2B5EF4-FFF2-40B4-BE49-F238E27FC236}">
                <a16:creationId xmlns:a16="http://schemas.microsoft.com/office/drawing/2014/main" id="{2CBD9CEA-798B-D9B7-D6CD-B5B85D823110}"/>
              </a:ext>
            </a:extLst>
          </p:cNvPr>
          <p:cNvSpPr txBox="1"/>
          <p:nvPr/>
        </p:nvSpPr>
        <p:spPr>
          <a:xfrm>
            <a:off x="7812108" y="365125"/>
            <a:ext cx="4017009" cy="6124754"/>
          </a:xfrm>
          <a:prstGeom prst="rect">
            <a:avLst/>
          </a:prstGeom>
          <a:noFill/>
        </p:spPr>
        <p:txBody>
          <a:bodyPr wrap="square">
            <a:spAutoFit/>
          </a:bodyPr>
          <a:lstStyle/>
          <a:p>
            <a:r>
              <a:rPr lang="en-AU" sz="800" dirty="0">
                <a:solidFill>
                  <a:srgbClr val="000000"/>
                </a:solidFill>
                <a:effectLst/>
                <a:latin typeface="Menlo" panose="020B0609030804020204" pitchFamily="49" charset="0"/>
              </a:rPr>
              <a:t>INDSTAT4_datasets/</a:t>
            </a:r>
          </a:p>
          <a:p>
            <a:r>
              <a:rPr lang="en-AU" sz="800" dirty="0">
                <a:solidFill>
                  <a:srgbClr val="000000"/>
                </a:solidFill>
                <a:effectLst/>
                <a:latin typeface="Menlo" panose="020B0609030804020204" pitchFamily="49" charset="0"/>
              </a:rPr>
              <a:t>├── REV_3/</a:t>
            </a:r>
          </a:p>
          <a:p>
            <a:r>
              <a:rPr lang="en-AU" sz="800" dirty="0">
                <a:solidFill>
                  <a:srgbClr val="000000"/>
                </a:solidFill>
                <a:effectLst/>
                <a:latin typeface="Menlo" panose="020B0609030804020204" pitchFamily="49" charset="0"/>
              </a:rPr>
              <a:t>│   ├── data/</a:t>
            </a:r>
          </a:p>
          <a:p>
            <a:r>
              <a:rPr lang="en-AU" sz="800" dirty="0">
                <a:solidFill>
                  <a:srgbClr val="000000"/>
                </a:solidFill>
                <a:effectLst/>
                <a:latin typeface="Menlo" panose="020B0609030804020204" pitchFamily="49" charset="0"/>
              </a:rPr>
              <a:t>│   │   ├── 01-Establishments.csv</a:t>
            </a:r>
          </a:p>
          <a:p>
            <a:r>
              <a:rPr lang="en-AU" sz="800" dirty="0">
                <a:solidFill>
                  <a:srgbClr val="000000"/>
                </a:solidFill>
                <a:effectLst/>
                <a:latin typeface="Menlo" panose="020B0609030804020204" pitchFamily="49" charset="0"/>
              </a:rPr>
              <a:t>│   │   ├── 04-Employees.csv</a:t>
            </a:r>
          </a:p>
          <a:p>
            <a:r>
              <a:rPr lang="en-AU" sz="800" dirty="0">
                <a:solidFill>
                  <a:srgbClr val="000000"/>
                </a:solidFill>
                <a:effectLst/>
                <a:latin typeface="Menlo" panose="020B0609030804020204" pitchFamily="49" charset="0"/>
              </a:rPr>
              <a:t>│   │   ├── 05-Wages and </a:t>
            </a:r>
            <a:r>
              <a:rPr lang="en-AU" sz="800" dirty="0" err="1">
                <a:solidFill>
                  <a:srgbClr val="000000"/>
                </a:solidFill>
                <a:effectLst/>
                <a:latin typeface="Menlo" panose="020B0609030804020204" pitchFamily="49" charset="0"/>
              </a:rPr>
              <a:t>salaries.csv</a:t>
            </a:r>
            <a:endParaRPr lang="en-AU" sz="800" dirty="0">
              <a:solidFill>
                <a:srgbClr val="000000"/>
              </a:solidFill>
              <a:effectLst/>
              <a:latin typeface="Menlo" panose="020B0609030804020204" pitchFamily="49" charset="0"/>
            </a:endParaRPr>
          </a:p>
          <a:p>
            <a:r>
              <a:rPr lang="en-AU" sz="800" dirty="0">
                <a:solidFill>
                  <a:srgbClr val="000000"/>
                </a:solidFill>
                <a:effectLst/>
                <a:highlight>
                  <a:srgbClr val="C0C0C0"/>
                </a:highlight>
                <a:latin typeface="Menlo" panose="020B0609030804020204" pitchFamily="49" charset="0"/>
              </a:rPr>
              <a:t>│   │   ├── 14-Output.csv</a:t>
            </a:r>
          </a:p>
          <a:p>
            <a:r>
              <a:rPr lang="en-AU" sz="800" dirty="0">
                <a:solidFill>
                  <a:srgbClr val="000000"/>
                </a:solidFill>
                <a:effectLst/>
                <a:latin typeface="Menlo" panose="020B0609030804020204" pitchFamily="49" charset="0"/>
              </a:rPr>
              <a:t>│   │   ├── 20-Value </a:t>
            </a:r>
            <a:r>
              <a:rPr lang="en-AU" sz="800" dirty="0" err="1">
                <a:solidFill>
                  <a:srgbClr val="000000"/>
                </a:solidFill>
                <a:effectLst/>
                <a:latin typeface="Menlo" panose="020B0609030804020204" pitchFamily="49" charset="0"/>
              </a:rPr>
              <a:t>added.csv</a:t>
            </a:r>
            <a:endParaRPr lang="en-AU" sz="800" dirty="0">
              <a:solidFill>
                <a:srgbClr val="000000"/>
              </a:solidFill>
              <a:effectLst/>
              <a:latin typeface="Menlo" panose="020B0609030804020204" pitchFamily="49" charset="0"/>
            </a:endParaRPr>
          </a:p>
          <a:p>
            <a:r>
              <a:rPr lang="en-AU" sz="800" dirty="0">
                <a:solidFill>
                  <a:srgbClr val="000000"/>
                </a:solidFill>
                <a:effectLst/>
                <a:latin typeface="Menlo" panose="020B0609030804020204" pitchFamily="49" charset="0"/>
              </a:rPr>
              <a:t>│   │   ├── 21-Gross fixed capital </a:t>
            </a:r>
            <a:r>
              <a:rPr lang="en-AU" sz="800" dirty="0" err="1">
                <a:solidFill>
                  <a:srgbClr val="000000"/>
                </a:solidFill>
                <a:effectLst/>
                <a:latin typeface="Menlo" panose="020B0609030804020204" pitchFamily="49" charset="0"/>
              </a:rPr>
              <a:t>formation.csv</a:t>
            </a:r>
            <a:endParaRPr lang="en-AU" sz="800" dirty="0">
              <a:solidFill>
                <a:srgbClr val="000000"/>
              </a:solidFill>
              <a:effectLst/>
              <a:latin typeface="Menlo" panose="020B0609030804020204" pitchFamily="49" charset="0"/>
            </a:endParaRPr>
          </a:p>
          <a:p>
            <a:r>
              <a:rPr lang="en-AU" sz="800" dirty="0">
                <a:solidFill>
                  <a:srgbClr val="000000"/>
                </a:solidFill>
                <a:effectLst/>
                <a:latin typeface="Menlo" panose="020B0609030804020204" pitchFamily="49" charset="0"/>
              </a:rPr>
              <a:t>│   │   └── 31-Female </a:t>
            </a:r>
            <a:r>
              <a:rPr lang="en-AU" sz="800" dirty="0" err="1">
                <a:solidFill>
                  <a:srgbClr val="000000"/>
                </a:solidFill>
                <a:effectLst/>
                <a:latin typeface="Menlo" panose="020B0609030804020204" pitchFamily="49" charset="0"/>
              </a:rPr>
              <a:t>employees.csv</a:t>
            </a:r>
            <a:endParaRPr lang="en-AU" sz="800" dirty="0">
              <a:solidFill>
                <a:srgbClr val="000000"/>
              </a:solidFill>
              <a:effectLst/>
              <a:latin typeface="Menlo" panose="020B0609030804020204" pitchFamily="49" charset="0"/>
            </a:endParaRPr>
          </a:p>
          <a:p>
            <a:r>
              <a:rPr lang="en-AU" sz="800" dirty="0">
                <a:solidFill>
                  <a:srgbClr val="000000"/>
                </a:solidFill>
                <a:effectLst/>
                <a:latin typeface="Menlo" panose="020B0609030804020204" pitchFamily="49" charset="0"/>
              </a:rPr>
              <a:t>│   ├── lookups/</a:t>
            </a:r>
          </a:p>
          <a:p>
            <a:r>
              <a:rPr lang="en-AU" sz="800" dirty="0">
                <a:solidFill>
                  <a:srgbClr val="000000"/>
                </a:solidFill>
                <a:effectLst/>
                <a:latin typeface="Menlo" panose="020B0609030804020204" pitchFamily="49" charset="0"/>
              </a:rPr>
              <a:t>│   │   ├── </a:t>
            </a:r>
            <a:r>
              <a:rPr lang="en-AU" sz="800" dirty="0" err="1">
                <a:solidFill>
                  <a:srgbClr val="000000"/>
                </a:solidFill>
                <a:effectLst/>
                <a:latin typeface="Menlo" panose="020B0609030804020204" pitchFamily="49" charset="0"/>
              </a:rPr>
              <a:t>countries.csv</a:t>
            </a:r>
            <a:endParaRPr lang="en-AU" sz="800" dirty="0">
              <a:solidFill>
                <a:srgbClr val="000000"/>
              </a:solidFill>
              <a:effectLst/>
              <a:latin typeface="Menlo" panose="020B0609030804020204" pitchFamily="49" charset="0"/>
            </a:endParaRPr>
          </a:p>
          <a:p>
            <a:r>
              <a:rPr lang="en-AU" sz="800" dirty="0">
                <a:solidFill>
                  <a:srgbClr val="000000"/>
                </a:solidFill>
                <a:effectLst/>
                <a:latin typeface="Menlo" panose="020B0609030804020204" pitchFamily="49" charset="0"/>
              </a:rPr>
              <a:t>│   │   ├── </a:t>
            </a:r>
            <a:r>
              <a:rPr lang="en-AU" sz="800" dirty="0" err="1">
                <a:solidFill>
                  <a:srgbClr val="000000"/>
                </a:solidFill>
                <a:effectLst/>
                <a:latin typeface="Menlo" panose="020B0609030804020204" pitchFamily="49" charset="0"/>
              </a:rPr>
              <a:t>isics.csv</a:t>
            </a:r>
            <a:endParaRPr lang="en-AU" sz="800" dirty="0">
              <a:solidFill>
                <a:srgbClr val="000000"/>
              </a:solidFill>
              <a:effectLst/>
              <a:latin typeface="Menlo" panose="020B0609030804020204" pitchFamily="49" charset="0"/>
            </a:endParaRPr>
          </a:p>
          <a:p>
            <a:r>
              <a:rPr lang="en-AU" sz="800" dirty="0">
                <a:solidFill>
                  <a:srgbClr val="000000"/>
                </a:solidFill>
                <a:effectLst/>
                <a:latin typeface="Menlo" panose="020B0609030804020204" pitchFamily="49" charset="0"/>
              </a:rPr>
              <a:t>│   │   └── </a:t>
            </a:r>
            <a:r>
              <a:rPr lang="en-AU" sz="800" dirty="0" err="1">
                <a:solidFill>
                  <a:srgbClr val="000000"/>
                </a:solidFill>
                <a:effectLst/>
                <a:latin typeface="Menlo" panose="020B0609030804020204" pitchFamily="49" charset="0"/>
              </a:rPr>
              <a:t>variables.csv</a:t>
            </a:r>
            <a:endParaRPr lang="en-AU" sz="800" dirty="0">
              <a:solidFill>
                <a:srgbClr val="000000"/>
              </a:solidFill>
              <a:effectLst/>
              <a:latin typeface="Menlo" panose="020B0609030804020204" pitchFamily="49" charset="0"/>
            </a:endParaRPr>
          </a:p>
          <a:p>
            <a:r>
              <a:rPr lang="en-AU" sz="800" dirty="0">
                <a:solidFill>
                  <a:srgbClr val="000000"/>
                </a:solidFill>
                <a:effectLst/>
                <a:latin typeface="Menlo" panose="020B0609030804020204" pitchFamily="49" charset="0"/>
              </a:rPr>
              <a:t>│   └── raw-exports/</a:t>
            </a:r>
          </a:p>
          <a:p>
            <a:r>
              <a:rPr lang="en-AU" sz="800" dirty="0">
                <a:solidFill>
                  <a:srgbClr val="000000"/>
                </a:solidFill>
                <a:effectLst/>
                <a:latin typeface="Menlo" panose="020B0609030804020204" pitchFamily="49" charset="0"/>
              </a:rPr>
              <a:t>│       ├── QUERY-</a:t>
            </a:r>
            <a:r>
              <a:rPr lang="en-AU" sz="800" dirty="0" err="1">
                <a:solidFill>
                  <a:srgbClr val="000000"/>
                </a:solidFill>
                <a:effectLst/>
                <a:latin typeface="Menlo" panose="020B0609030804020204" pitchFamily="49" charset="0"/>
              </a:rPr>
              <a:t>dbinfo</a:t>
            </a:r>
            <a:r>
              <a:rPr lang="en-AU" sz="800" dirty="0">
                <a:solidFill>
                  <a:srgbClr val="000000"/>
                </a:solidFill>
                <a:effectLst/>
                <a:latin typeface="Menlo" panose="020B0609030804020204" pitchFamily="49" charset="0"/>
              </a:rPr>
              <a:t>-INDSTAT 4 2019, ISIC Revision 3.txt</a:t>
            </a:r>
          </a:p>
          <a:p>
            <a:r>
              <a:rPr lang="en-AU" sz="800" dirty="0">
                <a:solidFill>
                  <a:srgbClr val="000000"/>
                </a:solidFill>
                <a:effectLst/>
                <a:latin typeface="Menlo" panose="020B0609030804020204" pitchFamily="49" charset="0"/>
              </a:rPr>
              <a:t>│       └── export20191121081134_787247ee-…-f7f27cd5fca3.zip</a:t>
            </a:r>
          </a:p>
          <a:p>
            <a:r>
              <a:rPr lang="en-AU" sz="800" dirty="0">
                <a:solidFill>
                  <a:srgbClr val="000000"/>
                </a:solidFill>
                <a:effectLst/>
                <a:latin typeface="Menlo" panose="020B0609030804020204" pitchFamily="49" charset="0"/>
              </a:rPr>
              <a:t>├── REV_4/</a:t>
            </a:r>
          </a:p>
          <a:p>
            <a:r>
              <a:rPr lang="en-AU" sz="800" dirty="0">
                <a:solidFill>
                  <a:srgbClr val="000000"/>
                </a:solidFill>
                <a:effectLst/>
                <a:latin typeface="Menlo" panose="020B0609030804020204" pitchFamily="49" charset="0"/>
              </a:rPr>
              <a:t>│   ├── data/</a:t>
            </a:r>
          </a:p>
          <a:p>
            <a:r>
              <a:rPr lang="en-AU" sz="800" dirty="0">
                <a:solidFill>
                  <a:srgbClr val="000000"/>
                </a:solidFill>
                <a:effectLst/>
                <a:latin typeface="Menlo" panose="020B0609030804020204" pitchFamily="49" charset="0"/>
              </a:rPr>
              <a:t>│   │   ├── 01-Establishments.csv</a:t>
            </a:r>
          </a:p>
          <a:p>
            <a:r>
              <a:rPr lang="en-AU" sz="800" dirty="0">
                <a:solidFill>
                  <a:srgbClr val="000000"/>
                </a:solidFill>
                <a:effectLst/>
                <a:latin typeface="Menlo" panose="020B0609030804020204" pitchFamily="49" charset="0"/>
              </a:rPr>
              <a:t>│   │   ├── 04-Employees.csv</a:t>
            </a:r>
          </a:p>
          <a:p>
            <a:r>
              <a:rPr lang="en-AU" sz="800" dirty="0">
                <a:solidFill>
                  <a:srgbClr val="000000"/>
                </a:solidFill>
                <a:effectLst/>
                <a:latin typeface="Menlo" panose="020B0609030804020204" pitchFamily="49" charset="0"/>
              </a:rPr>
              <a:t>│   │   ├── 05-Wages and </a:t>
            </a:r>
            <a:r>
              <a:rPr lang="en-AU" sz="800" dirty="0" err="1">
                <a:solidFill>
                  <a:srgbClr val="000000"/>
                </a:solidFill>
                <a:effectLst/>
                <a:latin typeface="Menlo" panose="020B0609030804020204" pitchFamily="49" charset="0"/>
              </a:rPr>
              <a:t>salaries.csv</a:t>
            </a:r>
            <a:endParaRPr lang="en-AU" sz="800" dirty="0">
              <a:solidFill>
                <a:srgbClr val="000000"/>
              </a:solidFill>
              <a:effectLst/>
              <a:latin typeface="Menlo" panose="020B0609030804020204" pitchFamily="49" charset="0"/>
            </a:endParaRPr>
          </a:p>
          <a:p>
            <a:r>
              <a:rPr lang="en-AU" sz="800" dirty="0">
                <a:solidFill>
                  <a:srgbClr val="000000"/>
                </a:solidFill>
                <a:effectLst/>
                <a:highlight>
                  <a:srgbClr val="C0C0C0"/>
                </a:highlight>
                <a:latin typeface="Menlo" panose="020B0609030804020204" pitchFamily="49" charset="0"/>
              </a:rPr>
              <a:t>│   │   ├── 14-Output.csv</a:t>
            </a:r>
          </a:p>
          <a:p>
            <a:r>
              <a:rPr lang="en-AU" sz="800" dirty="0">
                <a:solidFill>
                  <a:srgbClr val="000000"/>
                </a:solidFill>
                <a:effectLst/>
                <a:latin typeface="Menlo" panose="020B0609030804020204" pitchFamily="49" charset="0"/>
              </a:rPr>
              <a:t>│   │   ├── 20-Value </a:t>
            </a:r>
            <a:r>
              <a:rPr lang="en-AU" sz="800" dirty="0" err="1">
                <a:solidFill>
                  <a:srgbClr val="000000"/>
                </a:solidFill>
                <a:effectLst/>
                <a:latin typeface="Menlo" panose="020B0609030804020204" pitchFamily="49" charset="0"/>
              </a:rPr>
              <a:t>added.csv</a:t>
            </a:r>
            <a:endParaRPr lang="en-AU" sz="800" dirty="0">
              <a:solidFill>
                <a:srgbClr val="000000"/>
              </a:solidFill>
              <a:effectLst/>
              <a:latin typeface="Menlo" panose="020B0609030804020204" pitchFamily="49" charset="0"/>
            </a:endParaRPr>
          </a:p>
          <a:p>
            <a:r>
              <a:rPr lang="en-AU" sz="800" dirty="0">
                <a:solidFill>
                  <a:srgbClr val="000000"/>
                </a:solidFill>
                <a:effectLst/>
                <a:latin typeface="Menlo" panose="020B0609030804020204" pitchFamily="49" charset="0"/>
              </a:rPr>
              <a:t>│   │   ├── 21-Gross fixed capital </a:t>
            </a:r>
            <a:r>
              <a:rPr lang="en-AU" sz="800" dirty="0" err="1">
                <a:solidFill>
                  <a:srgbClr val="000000"/>
                </a:solidFill>
                <a:effectLst/>
                <a:latin typeface="Menlo" panose="020B0609030804020204" pitchFamily="49" charset="0"/>
              </a:rPr>
              <a:t>formation.csv</a:t>
            </a:r>
            <a:endParaRPr lang="en-AU" sz="800" dirty="0">
              <a:solidFill>
                <a:srgbClr val="000000"/>
              </a:solidFill>
              <a:effectLst/>
              <a:latin typeface="Menlo" panose="020B0609030804020204" pitchFamily="49" charset="0"/>
            </a:endParaRPr>
          </a:p>
          <a:p>
            <a:r>
              <a:rPr lang="en-AU" sz="800" dirty="0">
                <a:solidFill>
                  <a:srgbClr val="000000"/>
                </a:solidFill>
                <a:effectLst/>
                <a:latin typeface="Menlo" panose="020B0609030804020204" pitchFamily="49" charset="0"/>
              </a:rPr>
              <a:t>│   │   └── 31-Female </a:t>
            </a:r>
            <a:r>
              <a:rPr lang="en-AU" sz="800" dirty="0" err="1">
                <a:solidFill>
                  <a:srgbClr val="000000"/>
                </a:solidFill>
                <a:effectLst/>
                <a:latin typeface="Menlo" panose="020B0609030804020204" pitchFamily="49" charset="0"/>
              </a:rPr>
              <a:t>employees.csv</a:t>
            </a:r>
            <a:endParaRPr lang="en-AU" sz="800" dirty="0">
              <a:solidFill>
                <a:srgbClr val="000000"/>
              </a:solidFill>
              <a:effectLst/>
              <a:latin typeface="Menlo" panose="020B0609030804020204" pitchFamily="49" charset="0"/>
            </a:endParaRPr>
          </a:p>
          <a:p>
            <a:r>
              <a:rPr lang="en-AU" sz="800" dirty="0">
                <a:solidFill>
                  <a:srgbClr val="000000"/>
                </a:solidFill>
                <a:effectLst/>
                <a:latin typeface="Menlo" panose="020B0609030804020204" pitchFamily="49" charset="0"/>
              </a:rPr>
              <a:t>│   ├── lookups/</a:t>
            </a:r>
          </a:p>
          <a:p>
            <a:r>
              <a:rPr lang="en-AU" sz="800" dirty="0">
                <a:solidFill>
                  <a:srgbClr val="000000"/>
                </a:solidFill>
                <a:effectLst/>
                <a:latin typeface="Menlo" panose="020B0609030804020204" pitchFamily="49" charset="0"/>
              </a:rPr>
              <a:t>│   │   ├── </a:t>
            </a:r>
            <a:r>
              <a:rPr lang="en-AU" sz="800" dirty="0" err="1">
                <a:solidFill>
                  <a:srgbClr val="000000"/>
                </a:solidFill>
                <a:effectLst/>
                <a:latin typeface="Menlo" panose="020B0609030804020204" pitchFamily="49" charset="0"/>
              </a:rPr>
              <a:t>countries.csv</a:t>
            </a:r>
            <a:endParaRPr lang="en-AU" sz="800" dirty="0">
              <a:solidFill>
                <a:srgbClr val="000000"/>
              </a:solidFill>
              <a:effectLst/>
              <a:latin typeface="Menlo" panose="020B0609030804020204" pitchFamily="49" charset="0"/>
            </a:endParaRPr>
          </a:p>
          <a:p>
            <a:r>
              <a:rPr lang="en-AU" sz="800" dirty="0">
                <a:solidFill>
                  <a:srgbClr val="000000"/>
                </a:solidFill>
                <a:effectLst/>
                <a:latin typeface="Menlo" panose="020B0609030804020204" pitchFamily="49" charset="0"/>
              </a:rPr>
              <a:t>│   │   ├── </a:t>
            </a:r>
            <a:r>
              <a:rPr lang="en-AU" sz="800" dirty="0" err="1">
                <a:solidFill>
                  <a:srgbClr val="000000"/>
                </a:solidFill>
                <a:effectLst/>
                <a:latin typeface="Menlo" panose="020B0609030804020204" pitchFamily="49" charset="0"/>
              </a:rPr>
              <a:t>isics.csv</a:t>
            </a:r>
            <a:endParaRPr lang="en-AU" sz="800" dirty="0">
              <a:solidFill>
                <a:srgbClr val="000000"/>
              </a:solidFill>
              <a:effectLst/>
              <a:latin typeface="Menlo" panose="020B0609030804020204" pitchFamily="49" charset="0"/>
            </a:endParaRPr>
          </a:p>
          <a:p>
            <a:r>
              <a:rPr lang="en-AU" sz="800" dirty="0">
                <a:solidFill>
                  <a:srgbClr val="000000"/>
                </a:solidFill>
                <a:effectLst/>
                <a:latin typeface="Menlo" panose="020B0609030804020204" pitchFamily="49" charset="0"/>
              </a:rPr>
              <a:t>│   │   ├── </a:t>
            </a:r>
            <a:r>
              <a:rPr lang="en-AU" sz="800" dirty="0" err="1">
                <a:solidFill>
                  <a:srgbClr val="000000"/>
                </a:solidFill>
                <a:effectLst/>
                <a:latin typeface="Menlo" panose="020B0609030804020204" pitchFamily="49" charset="0"/>
              </a:rPr>
              <a:t>utable.csv</a:t>
            </a:r>
            <a:endParaRPr lang="en-AU" sz="800" dirty="0">
              <a:solidFill>
                <a:srgbClr val="000000"/>
              </a:solidFill>
              <a:effectLst/>
              <a:latin typeface="Menlo" panose="020B0609030804020204" pitchFamily="49" charset="0"/>
            </a:endParaRPr>
          </a:p>
          <a:p>
            <a:r>
              <a:rPr lang="en-AU" sz="800" dirty="0">
                <a:solidFill>
                  <a:srgbClr val="000000"/>
                </a:solidFill>
                <a:effectLst/>
                <a:latin typeface="Menlo" panose="020B0609030804020204" pitchFamily="49" charset="0"/>
              </a:rPr>
              <a:t>│   │   └── </a:t>
            </a:r>
            <a:r>
              <a:rPr lang="en-AU" sz="800" dirty="0" err="1">
                <a:solidFill>
                  <a:srgbClr val="000000"/>
                </a:solidFill>
                <a:effectLst/>
                <a:latin typeface="Menlo" panose="020B0609030804020204" pitchFamily="49" charset="0"/>
              </a:rPr>
              <a:t>variables.csv</a:t>
            </a:r>
            <a:endParaRPr lang="en-AU" sz="800" dirty="0">
              <a:solidFill>
                <a:srgbClr val="000000"/>
              </a:solidFill>
              <a:effectLst/>
              <a:latin typeface="Menlo" panose="020B0609030804020204" pitchFamily="49" charset="0"/>
            </a:endParaRPr>
          </a:p>
          <a:p>
            <a:r>
              <a:rPr lang="en-AU" sz="800" dirty="0">
                <a:solidFill>
                  <a:srgbClr val="000000"/>
                </a:solidFill>
                <a:effectLst/>
                <a:latin typeface="Menlo" panose="020B0609030804020204" pitchFamily="49" charset="0"/>
              </a:rPr>
              <a:t>│   └── raw-exports/</a:t>
            </a:r>
          </a:p>
          <a:p>
            <a:r>
              <a:rPr lang="en-AU" sz="800" dirty="0">
                <a:solidFill>
                  <a:srgbClr val="000000"/>
                </a:solidFill>
                <a:effectLst/>
                <a:latin typeface="Menlo" panose="020B0609030804020204" pitchFamily="49" charset="0"/>
              </a:rPr>
              <a:t>│       ├── QUERY-</a:t>
            </a:r>
            <a:r>
              <a:rPr lang="en-AU" sz="800" dirty="0" err="1">
                <a:solidFill>
                  <a:srgbClr val="000000"/>
                </a:solidFill>
                <a:effectLst/>
                <a:latin typeface="Menlo" panose="020B0609030804020204" pitchFamily="49" charset="0"/>
              </a:rPr>
              <a:t>dbinfo</a:t>
            </a:r>
            <a:r>
              <a:rPr lang="en-AU" sz="800" dirty="0">
                <a:solidFill>
                  <a:srgbClr val="000000"/>
                </a:solidFill>
                <a:effectLst/>
                <a:latin typeface="Menlo" panose="020B0609030804020204" pitchFamily="49" charset="0"/>
              </a:rPr>
              <a:t>-INDSTAT 4 2019, ISIC Revision 4.txt</a:t>
            </a:r>
          </a:p>
          <a:p>
            <a:r>
              <a:rPr lang="en-AU" sz="800" dirty="0">
                <a:solidFill>
                  <a:srgbClr val="000000"/>
                </a:solidFill>
                <a:effectLst/>
                <a:latin typeface="Menlo" panose="020B0609030804020204" pitchFamily="49" charset="0"/>
              </a:rPr>
              <a:t>│       ├── export20191121081637_32b0b7ba-…-01b3deecdfa4.zip</a:t>
            </a:r>
          </a:p>
          <a:p>
            <a:r>
              <a:rPr lang="en-AU" sz="800" dirty="0">
                <a:solidFill>
                  <a:srgbClr val="000000"/>
                </a:solidFill>
                <a:effectLst/>
                <a:latin typeface="Menlo" panose="020B0609030804020204" pitchFamily="49" charset="0"/>
              </a:rPr>
              <a:t>│       └── export20191121160821_01ff5523-…-45f382e4fdad.xlsx</a:t>
            </a:r>
          </a:p>
          <a:p>
            <a:r>
              <a:rPr lang="en-AU" sz="800" dirty="0">
                <a:solidFill>
                  <a:srgbClr val="000000"/>
                </a:solidFill>
                <a:effectLst/>
                <a:latin typeface="Menlo" panose="020B0609030804020204" pitchFamily="49" charset="0"/>
              </a:rPr>
              <a:t>├── </a:t>
            </a:r>
            <a:r>
              <a:rPr lang="en-AU" sz="800" dirty="0" err="1">
                <a:solidFill>
                  <a:srgbClr val="000000"/>
                </a:solidFill>
                <a:effectLst/>
                <a:latin typeface="Menlo" panose="020B0609030804020204" pitchFamily="49" charset="0"/>
              </a:rPr>
              <a:t>readme.txt</a:t>
            </a:r>
            <a:endParaRPr lang="en-AU" sz="800" dirty="0">
              <a:solidFill>
                <a:srgbClr val="000000"/>
              </a:solidFill>
              <a:effectLst/>
              <a:latin typeface="Menlo" panose="020B0609030804020204" pitchFamily="49" charset="0"/>
            </a:endParaRPr>
          </a:p>
          <a:p>
            <a:r>
              <a:rPr lang="en-AU" sz="800" dirty="0">
                <a:solidFill>
                  <a:srgbClr val="000000"/>
                </a:solidFill>
                <a:effectLst/>
                <a:latin typeface="Menlo" panose="020B0609030804020204" pitchFamily="49" charset="0"/>
              </a:rPr>
              <a:t>└── reference/</a:t>
            </a:r>
          </a:p>
          <a:p>
            <a:r>
              <a:rPr lang="en-AU" sz="800" dirty="0">
                <a:solidFill>
                  <a:srgbClr val="000000"/>
                </a:solidFill>
                <a:effectLst/>
                <a:latin typeface="Menlo" panose="020B0609030804020204" pitchFamily="49" charset="0"/>
              </a:rPr>
              <a:t>    ├── code/</a:t>
            </a:r>
          </a:p>
          <a:p>
            <a:r>
              <a:rPr lang="en-AU" sz="800" dirty="0">
                <a:solidFill>
                  <a:srgbClr val="000000"/>
                </a:solidFill>
                <a:effectLst/>
                <a:latin typeface="Menlo" panose="020B0609030804020204" pitchFamily="49" charset="0"/>
              </a:rPr>
              <a:t>    │   ├── </a:t>
            </a:r>
            <a:r>
              <a:rPr lang="en-AU" sz="800" dirty="0" err="1">
                <a:solidFill>
                  <a:srgbClr val="000000"/>
                </a:solidFill>
                <a:effectLst/>
                <a:latin typeface="Menlo" panose="020B0609030804020204" pitchFamily="49" charset="0"/>
              </a:rPr>
              <a:t>functions.R</a:t>
            </a:r>
            <a:endParaRPr lang="en-AU" sz="800" dirty="0">
              <a:solidFill>
                <a:srgbClr val="000000"/>
              </a:solidFill>
              <a:effectLst/>
              <a:latin typeface="Menlo" panose="020B0609030804020204" pitchFamily="49" charset="0"/>
            </a:endParaRPr>
          </a:p>
          <a:p>
            <a:r>
              <a:rPr lang="en-AU" sz="800" dirty="0">
                <a:solidFill>
                  <a:srgbClr val="000000"/>
                </a:solidFill>
                <a:effectLst/>
                <a:latin typeface="Menlo" panose="020B0609030804020204" pitchFamily="49" charset="0"/>
              </a:rPr>
              <a:t>    │   ├── </a:t>
            </a:r>
            <a:r>
              <a:rPr lang="en-AU" sz="800" dirty="0" err="1">
                <a:solidFill>
                  <a:srgbClr val="000000"/>
                </a:solidFill>
                <a:effectLst/>
                <a:latin typeface="Menlo" panose="020B0609030804020204" pitchFamily="49" charset="0"/>
              </a:rPr>
              <a:t>parse_csv.R</a:t>
            </a:r>
            <a:r>
              <a:rPr lang="en-AU" sz="800" dirty="0">
                <a:solidFill>
                  <a:srgbClr val="000000"/>
                </a:solidFill>
                <a:effectLst/>
                <a:latin typeface="Menlo" panose="020B0609030804020204" pitchFamily="49" charset="0"/>
              </a:rPr>
              <a:t>*</a:t>
            </a:r>
          </a:p>
          <a:p>
            <a:r>
              <a:rPr lang="en-AU" sz="800" dirty="0">
                <a:solidFill>
                  <a:srgbClr val="000000"/>
                </a:solidFill>
                <a:effectLst/>
                <a:latin typeface="Menlo" panose="020B0609030804020204" pitchFamily="49" charset="0"/>
              </a:rPr>
              <a:t>    │   └── </a:t>
            </a:r>
            <a:r>
              <a:rPr lang="en-AU" sz="800" dirty="0" err="1">
                <a:solidFill>
                  <a:srgbClr val="000000"/>
                </a:solidFill>
                <a:effectLst/>
                <a:latin typeface="Menlo" panose="020B0609030804020204" pitchFamily="49" charset="0"/>
              </a:rPr>
              <a:t>parse_xlsx.R</a:t>
            </a:r>
            <a:endParaRPr lang="en-AU" sz="800" dirty="0">
              <a:solidFill>
                <a:srgbClr val="000000"/>
              </a:solidFill>
              <a:effectLst/>
              <a:latin typeface="Menlo" panose="020B0609030804020204" pitchFamily="49" charset="0"/>
            </a:endParaRPr>
          </a:p>
          <a:p>
            <a:r>
              <a:rPr lang="en-AU" sz="800" dirty="0">
                <a:solidFill>
                  <a:srgbClr val="000000"/>
                </a:solidFill>
                <a:effectLst/>
                <a:latin typeface="Menlo" panose="020B0609030804020204" pitchFamily="49" charset="0"/>
              </a:rPr>
              <a:t>    └── </a:t>
            </a:r>
            <a:r>
              <a:rPr lang="en-AU" sz="800" dirty="0" err="1">
                <a:solidFill>
                  <a:srgbClr val="000000"/>
                </a:solidFill>
                <a:effectLst/>
                <a:latin typeface="Menlo" panose="020B0609030804020204" pitchFamily="49" charset="0"/>
              </a:rPr>
              <a:t>unido</a:t>
            </a:r>
            <a:r>
              <a:rPr lang="en-AU" sz="800" dirty="0">
                <a:solidFill>
                  <a:srgbClr val="000000"/>
                </a:solidFill>
                <a:effectLst/>
                <a:latin typeface="Menlo" panose="020B0609030804020204" pitchFamily="49" charset="0"/>
              </a:rPr>
              <a:t>/</a:t>
            </a:r>
          </a:p>
          <a:p>
            <a:r>
              <a:rPr lang="en-AU" sz="800" dirty="0">
                <a:solidFill>
                  <a:srgbClr val="000000"/>
                </a:solidFill>
                <a:effectLst/>
                <a:latin typeface="Menlo" panose="020B0609030804020204" pitchFamily="49" charset="0"/>
              </a:rPr>
              <a:t>        ├── </a:t>
            </a:r>
            <a:r>
              <a:rPr lang="en-AU" sz="800" dirty="0" err="1">
                <a:solidFill>
                  <a:srgbClr val="000000"/>
                </a:solidFill>
                <a:effectLst/>
                <a:latin typeface="Menlo" panose="020B0609030804020204" pitchFamily="49" charset="0"/>
              </a:rPr>
              <a:t>GettingStarted.pdf</a:t>
            </a:r>
            <a:endParaRPr lang="en-AU" sz="800" dirty="0">
              <a:solidFill>
                <a:srgbClr val="000000"/>
              </a:solidFill>
              <a:effectLst/>
              <a:latin typeface="Menlo" panose="020B0609030804020204" pitchFamily="49" charset="0"/>
            </a:endParaRPr>
          </a:p>
          <a:p>
            <a:r>
              <a:rPr lang="en-AU" sz="800" dirty="0">
                <a:solidFill>
                  <a:srgbClr val="000000"/>
                </a:solidFill>
                <a:effectLst/>
                <a:latin typeface="Menlo" panose="020B0609030804020204" pitchFamily="49" charset="0"/>
              </a:rPr>
              <a:t>        ├── INDSTAT4-Rev3_Description.pdf</a:t>
            </a:r>
          </a:p>
          <a:p>
            <a:r>
              <a:rPr lang="en-AU" sz="800" dirty="0">
                <a:solidFill>
                  <a:srgbClr val="000000"/>
                </a:solidFill>
                <a:effectLst/>
                <a:latin typeface="Menlo" panose="020B0609030804020204" pitchFamily="49" charset="0"/>
              </a:rPr>
              <a:t>        ├── INDSTAT4-Rev4_Description.pdf</a:t>
            </a:r>
          </a:p>
          <a:p>
            <a:r>
              <a:rPr lang="en-AU" sz="800" dirty="0">
                <a:solidFill>
                  <a:srgbClr val="000000"/>
                </a:solidFill>
                <a:effectLst/>
                <a:latin typeface="Menlo" panose="020B0609030804020204" pitchFamily="49" charset="0"/>
              </a:rPr>
              <a:t>        ├── unido-REV3-xlsx-error.png</a:t>
            </a:r>
          </a:p>
          <a:p>
            <a:r>
              <a:rPr lang="en-AU" sz="800" dirty="0">
                <a:solidFill>
                  <a:srgbClr val="000000"/>
                </a:solidFill>
                <a:effectLst/>
                <a:latin typeface="Menlo" panose="020B0609030804020204" pitchFamily="49" charset="0"/>
              </a:rPr>
              <a:t>        ├── unido-REV4-xlsx-export.png</a:t>
            </a:r>
          </a:p>
          <a:p>
            <a:r>
              <a:rPr lang="en-AU" sz="800" dirty="0">
                <a:solidFill>
                  <a:srgbClr val="000000"/>
                </a:solidFill>
                <a:effectLst/>
                <a:latin typeface="Menlo" panose="020B0609030804020204" pitchFamily="49" charset="0"/>
              </a:rPr>
              <a:t>        └── </a:t>
            </a:r>
            <a:r>
              <a:rPr lang="en-AU" sz="800" dirty="0" err="1">
                <a:solidFill>
                  <a:srgbClr val="000000"/>
                </a:solidFill>
                <a:effectLst/>
                <a:latin typeface="Menlo" panose="020B0609030804020204" pitchFamily="49" charset="0"/>
              </a:rPr>
              <a:t>unido</a:t>
            </a:r>
            <a:r>
              <a:rPr lang="en-AU" sz="800" dirty="0">
                <a:solidFill>
                  <a:srgbClr val="000000"/>
                </a:solidFill>
                <a:effectLst/>
                <a:latin typeface="Menlo" panose="020B0609030804020204" pitchFamily="49" charset="0"/>
              </a:rPr>
              <a:t>-csv-</a:t>
            </a:r>
            <a:r>
              <a:rPr lang="en-AU" sz="800" dirty="0" err="1">
                <a:solidFill>
                  <a:srgbClr val="000000"/>
                </a:solidFill>
                <a:effectLst/>
                <a:latin typeface="Menlo" panose="020B0609030804020204" pitchFamily="49" charset="0"/>
              </a:rPr>
              <a:t>export.png</a:t>
            </a:r>
            <a:endParaRPr lang="en-AU" sz="800" dirty="0">
              <a:solidFill>
                <a:srgbClr val="000000"/>
              </a:solidFill>
              <a:effectLst/>
              <a:latin typeface="Menlo" panose="020B0609030804020204" pitchFamily="49" charset="0"/>
            </a:endParaRPr>
          </a:p>
        </p:txBody>
      </p:sp>
      <p:sp>
        <p:nvSpPr>
          <p:cNvPr id="15" name="Title 14">
            <a:extLst>
              <a:ext uri="{FF2B5EF4-FFF2-40B4-BE49-F238E27FC236}">
                <a16:creationId xmlns:a16="http://schemas.microsoft.com/office/drawing/2014/main" id="{C90D257E-0C1A-0A34-9181-2C1FD231C294}"/>
              </a:ext>
            </a:extLst>
          </p:cNvPr>
          <p:cNvSpPr>
            <a:spLocks noGrp="1"/>
          </p:cNvSpPr>
          <p:nvPr>
            <p:ph type="title"/>
          </p:nvPr>
        </p:nvSpPr>
        <p:spPr/>
        <p:txBody>
          <a:bodyPr/>
          <a:lstStyle/>
          <a:p>
            <a:r>
              <a:rPr lang="en-US" dirty="0"/>
              <a:t>Collecting data…</a:t>
            </a:r>
          </a:p>
        </p:txBody>
      </p:sp>
      <p:sp>
        <p:nvSpPr>
          <p:cNvPr id="19" name="Freeform 18">
            <a:extLst>
              <a:ext uri="{FF2B5EF4-FFF2-40B4-BE49-F238E27FC236}">
                <a16:creationId xmlns:a16="http://schemas.microsoft.com/office/drawing/2014/main" id="{0C96FB15-E6E9-AF00-3CB7-3EEC35B05240}"/>
              </a:ext>
            </a:extLst>
          </p:cNvPr>
          <p:cNvSpPr/>
          <p:nvPr/>
        </p:nvSpPr>
        <p:spPr>
          <a:xfrm>
            <a:off x="3397" y="6489879"/>
            <a:ext cx="950477" cy="368121"/>
          </a:xfrm>
          <a:custGeom>
            <a:avLst/>
            <a:gdLst>
              <a:gd name="connsiteX0" fmla="*/ 0 w 950477"/>
              <a:gd name="connsiteY0" fmla="*/ 0 h 368121"/>
              <a:gd name="connsiteX1" fmla="*/ 766417 w 950477"/>
              <a:gd name="connsiteY1" fmla="*/ 0 h 368121"/>
              <a:gd name="connsiteX2" fmla="*/ 950477 w 950477"/>
              <a:gd name="connsiteY2" fmla="*/ 184061 h 368121"/>
              <a:gd name="connsiteX3" fmla="*/ 766417 w 950477"/>
              <a:gd name="connsiteY3" fmla="*/ 368121 h 368121"/>
              <a:gd name="connsiteX4" fmla="*/ 0 w 950477"/>
              <a:gd name="connsiteY4" fmla="*/ 368121 h 368121"/>
              <a:gd name="connsiteX5" fmla="*/ 0 w 950477"/>
              <a:gd name="connsiteY5"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477" h="368121">
                <a:moveTo>
                  <a:pt x="0" y="0"/>
                </a:moveTo>
                <a:lnTo>
                  <a:pt x="766417" y="0"/>
                </a:lnTo>
                <a:lnTo>
                  <a:pt x="950477" y="184061"/>
                </a:lnTo>
                <a:lnTo>
                  <a:pt x="766417" y="368121"/>
                </a:lnTo>
                <a:lnTo>
                  <a:pt x="0" y="36812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008" tIns="32004" rIns="10803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Collect</a:t>
            </a:r>
          </a:p>
        </p:txBody>
      </p:sp>
      <p:pic>
        <p:nvPicPr>
          <p:cNvPr id="6" name="Content Placeholder 5" descr="A screenshot of a computer&#10;&#10;Description automatically generated">
            <a:extLst>
              <a:ext uri="{FF2B5EF4-FFF2-40B4-BE49-F238E27FC236}">
                <a16:creationId xmlns:a16="http://schemas.microsoft.com/office/drawing/2014/main" id="{CA24E0E1-D6DD-8273-B617-27E75956F5D1}"/>
              </a:ext>
            </a:extLst>
          </p:cNvPr>
          <p:cNvPicPr>
            <a:picLocks noGrp="1" noChangeAspect="1"/>
          </p:cNvPicPr>
          <p:nvPr>
            <p:ph idx="4294967295"/>
          </p:nvPr>
        </p:nvPicPr>
        <p:blipFill rotWithShape="1">
          <a:blip r:embed="rId4"/>
          <a:srcRect r="3188"/>
          <a:stretch/>
        </p:blipFill>
        <p:spPr>
          <a:xfrm>
            <a:off x="1519311" y="4573514"/>
            <a:ext cx="6002338" cy="1636712"/>
          </a:xfrm>
        </p:spPr>
      </p:pic>
    </p:spTree>
    <p:extLst>
      <p:ext uri="{BB962C8B-B14F-4D97-AF65-F5344CB8AC3E}">
        <p14:creationId xmlns:p14="http://schemas.microsoft.com/office/powerpoint/2010/main" val="376644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5C036AA-20EB-6E9D-ACFE-18DAE06325E2}"/>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581400" y="1329080"/>
            <a:ext cx="7772400" cy="4818403"/>
          </a:xfrm>
          <a:prstGeom prst="rect">
            <a:avLst/>
          </a:prstGeom>
        </p:spPr>
      </p:pic>
      <p:sp>
        <p:nvSpPr>
          <p:cNvPr id="2" name="Title 1">
            <a:extLst>
              <a:ext uri="{FF2B5EF4-FFF2-40B4-BE49-F238E27FC236}">
                <a16:creationId xmlns:a16="http://schemas.microsoft.com/office/drawing/2014/main" id="{BA8E78BA-5C33-B1D5-E8CA-066E76381075}"/>
              </a:ext>
            </a:extLst>
          </p:cNvPr>
          <p:cNvSpPr>
            <a:spLocks noGrp="1"/>
          </p:cNvSpPr>
          <p:nvPr>
            <p:ph type="title"/>
          </p:nvPr>
        </p:nvSpPr>
        <p:spPr/>
        <p:txBody>
          <a:bodyPr/>
          <a:lstStyle/>
          <a:p>
            <a:r>
              <a:rPr lang="en-US" dirty="0"/>
              <a:t>I was a </a:t>
            </a:r>
            <a:r>
              <a:rPr lang="en-US" dirty="0" err="1"/>
              <a:t>SoDa</a:t>
            </a:r>
            <a:r>
              <a:rPr lang="en-US" dirty="0"/>
              <a:t> Labs RA…</a:t>
            </a:r>
          </a:p>
        </p:txBody>
      </p:sp>
      <p:pic>
        <p:nvPicPr>
          <p:cNvPr id="1026" name="Picture 2">
            <a:extLst>
              <a:ext uri="{FF2B5EF4-FFF2-40B4-BE49-F238E27FC236}">
                <a16:creationId xmlns:a16="http://schemas.microsoft.com/office/drawing/2014/main" id="{294AAE9D-B3D7-CF99-F3A3-664A672B4D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553" y="1676400"/>
            <a:ext cx="3505200" cy="3505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C5287E1-7BE2-DFD8-D766-595A161E6A7E}"/>
              </a:ext>
            </a:extLst>
          </p:cNvPr>
          <p:cNvSpPr/>
          <p:nvPr/>
        </p:nvSpPr>
        <p:spPr>
          <a:xfrm>
            <a:off x="6615952" y="4403164"/>
            <a:ext cx="1008529" cy="221628"/>
          </a:xfrm>
          <a:prstGeom prst="rect">
            <a:avLst/>
          </a:prstGeom>
          <a:solidFill>
            <a:schemeClr val="accent2">
              <a:alpha val="13725"/>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F35BEB3-0F5F-EDB1-DAD0-8A24A3FE0A50}"/>
              </a:ext>
            </a:extLst>
          </p:cNvPr>
          <p:cNvSpPr/>
          <p:nvPr/>
        </p:nvSpPr>
        <p:spPr>
          <a:xfrm>
            <a:off x="4563037" y="5555814"/>
            <a:ext cx="1677895" cy="264584"/>
          </a:xfrm>
          <a:prstGeom prst="rect">
            <a:avLst/>
          </a:prstGeom>
          <a:solidFill>
            <a:schemeClr val="accent2">
              <a:alpha val="13725"/>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C8F9A5-F3C8-C820-F8BC-2E48E99DC810}"/>
              </a:ext>
            </a:extLst>
          </p:cNvPr>
          <p:cNvSpPr/>
          <p:nvPr/>
        </p:nvSpPr>
        <p:spPr>
          <a:xfrm>
            <a:off x="5109881" y="3319476"/>
            <a:ext cx="3711390" cy="221628"/>
          </a:xfrm>
          <a:prstGeom prst="rect">
            <a:avLst/>
          </a:prstGeom>
          <a:solidFill>
            <a:schemeClr val="accent2">
              <a:alpha val="13725"/>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7442782-A0AC-13E7-7F35-C81197A46DBF}"/>
              </a:ext>
            </a:extLst>
          </p:cNvPr>
          <p:cNvSpPr/>
          <p:nvPr/>
        </p:nvSpPr>
        <p:spPr>
          <a:xfrm>
            <a:off x="7940167" y="2281762"/>
            <a:ext cx="2836690" cy="221628"/>
          </a:xfrm>
          <a:prstGeom prst="rect">
            <a:avLst/>
          </a:prstGeom>
          <a:solidFill>
            <a:schemeClr val="accent2">
              <a:alpha val="13725"/>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B962693-F521-6C82-2983-BD19CBFEF46A}"/>
              </a:ext>
            </a:extLst>
          </p:cNvPr>
          <p:cNvSpPr/>
          <p:nvPr/>
        </p:nvSpPr>
        <p:spPr>
          <a:xfrm>
            <a:off x="4563038" y="2544794"/>
            <a:ext cx="2196992" cy="264584"/>
          </a:xfrm>
          <a:prstGeom prst="rect">
            <a:avLst/>
          </a:prstGeom>
          <a:solidFill>
            <a:schemeClr val="accent2">
              <a:alpha val="13725"/>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8271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486813-151E-FC4D-29FE-4F8477670BCA}"/>
              </a:ext>
            </a:extLst>
          </p:cNvPr>
          <p:cNvPicPr>
            <a:picLocks noChangeAspect="1"/>
          </p:cNvPicPr>
          <p:nvPr/>
        </p:nvPicPr>
        <p:blipFill>
          <a:blip r:embed="rId3"/>
          <a:stretch>
            <a:fillRect/>
          </a:stretch>
        </p:blipFill>
        <p:spPr>
          <a:xfrm>
            <a:off x="526864" y="1425695"/>
            <a:ext cx="5569136" cy="4557129"/>
          </a:xfrm>
          <a:prstGeom prst="rect">
            <a:avLst/>
          </a:prstGeom>
        </p:spPr>
      </p:pic>
      <p:sp>
        <p:nvSpPr>
          <p:cNvPr id="15" name="Title 14">
            <a:extLst>
              <a:ext uri="{FF2B5EF4-FFF2-40B4-BE49-F238E27FC236}">
                <a16:creationId xmlns:a16="http://schemas.microsoft.com/office/drawing/2014/main" id="{C90D257E-0C1A-0A34-9181-2C1FD231C294}"/>
              </a:ext>
            </a:extLst>
          </p:cNvPr>
          <p:cNvSpPr>
            <a:spLocks noGrp="1"/>
          </p:cNvSpPr>
          <p:nvPr>
            <p:ph type="title"/>
          </p:nvPr>
        </p:nvSpPr>
        <p:spPr/>
        <p:txBody>
          <a:bodyPr/>
          <a:lstStyle/>
          <a:p>
            <a:r>
              <a:rPr lang="en-US" dirty="0"/>
              <a:t>Collecting data…</a:t>
            </a:r>
          </a:p>
        </p:txBody>
      </p:sp>
      <p:sp>
        <p:nvSpPr>
          <p:cNvPr id="19" name="Freeform 18">
            <a:extLst>
              <a:ext uri="{FF2B5EF4-FFF2-40B4-BE49-F238E27FC236}">
                <a16:creationId xmlns:a16="http://schemas.microsoft.com/office/drawing/2014/main" id="{0C96FB15-E6E9-AF00-3CB7-3EEC35B05240}"/>
              </a:ext>
            </a:extLst>
          </p:cNvPr>
          <p:cNvSpPr/>
          <p:nvPr/>
        </p:nvSpPr>
        <p:spPr>
          <a:xfrm>
            <a:off x="3397" y="6489879"/>
            <a:ext cx="950477" cy="368121"/>
          </a:xfrm>
          <a:custGeom>
            <a:avLst/>
            <a:gdLst>
              <a:gd name="connsiteX0" fmla="*/ 0 w 950477"/>
              <a:gd name="connsiteY0" fmla="*/ 0 h 368121"/>
              <a:gd name="connsiteX1" fmla="*/ 766417 w 950477"/>
              <a:gd name="connsiteY1" fmla="*/ 0 h 368121"/>
              <a:gd name="connsiteX2" fmla="*/ 950477 w 950477"/>
              <a:gd name="connsiteY2" fmla="*/ 184061 h 368121"/>
              <a:gd name="connsiteX3" fmla="*/ 766417 w 950477"/>
              <a:gd name="connsiteY3" fmla="*/ 368121 h 368121"/>
              <a:gd name="connsiteX4" fmla="*/ 0 w 950477"/>
              <a:gd name="connsiteY4" fmla="*/ 368121 h 368121"/>
              <a:gd name="connsiteX5" fmla="*/ 0 w 950477"/>
              <a:gd name="connsiteY5"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477" h="368121">
                <a:moveTo>
                  <a:pt x="0" y="0"/>
                </a:moveTo>
                <a:lnTo>
                  <a:pt x="766417" y="0"/>
                </a:lnTo>
                <a:lnTo>
                  <a:pt x="950477" y="184061"/>
                </a:lnTo>
                <a:lnTo>
                  <a:pt x="766417" y="368121"/>
                </a:lnTo>
                <a:lnTo>
                  <a:pt x="0" y="36812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008" tIns="32004" rIns="10803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Collect</a:t>
            </a:r>
          </a:p>
        </p:txBody>
      </p:sp>
      <p:pic>
        <p:nvPicPr>
          <p:cNvPr id="6" name="Content Placeholder 5" descr="A screenshot of a computer&#10;&#10;Description automatically generated">
            <a:extLst>
              <a:ext uri="{FF2B5EF4-FFF2-40B4-BE49-F238E27FC236}">
                <a16:creationId xmlns:a16="http://schemas.microsoft.com/office/drawing/2014/main" id="{CA24E0E1-D6DD-8273-B617-27E75956F5D1}"/>
              </a:ext>
            </a:extLst>
          </p:cNvPr>
          <p:cNvPicPr>
            <a:picLocks noGrp="1" noChangeAspect="1"/>
          </p:cNvPicPr>
          <p:nvPr>
            <p:ph idx="4294967295"/>
          </p:nvPr>
        </p:nvPicPr>
        <p:blipFill rotWithShape="1">
          <a:blip r:embed="rId4"/>
          <a:srcRect r="3188"/>
          <a:stretch/>
        </p:blipFill>
        <p:spPr>
          <a:xfrm>
            <a:off x="4914550" y="4586577"/>
            <a:ext cx="6002338" cy="1636712"/>
          </a:xfrm>
        </p:spPr>
      </p:pic>
      <p:pic>
        <p:nvPicPr>
          <p:cNvPr id="2" name="Picture 1">
            <a:extLst>
              <a:ext uri="{FF2B5EF4-FFF2-40B4-BE49-F238E27FC236}">
                <a16:creationId xmlns:a16="http://schemas.microsoft.com/office/drawing/2014/main" id="{45D3C372-FA7E-9F0D-E577-D132E6E94D42}"/>
              </a:ext>
            </a:extLst>
          </p:cNvPr>
          <p:cNvPicPr>
            <a:picLocks noChangeAspect="1"/>
          </p:cNvPicPr>
          <p:nvPr/>
        </p:nvPicPr>
        <p:blipFill>
          <a:blip r:embed="rId5"/>
          <a:stretch>
            <a:fillRect/>
          </a:stretch>
        </p:blipFill>
        <p:spPr>
          <a:xfrm>
            <a:off x="6544119" y="634711"/>
            <a:ext cx="5312606" cy="3650562"/>
          </a:xfrm>
          <a:prstGeom prst="rect">
            <a:avLst/>
          </a:prstGeom>
          <a:ln w="28575">
            <a:solidFill>
              <a:schemeClr val="tx1"/>
            </a:solidFill>
          </a:ln>
        </p:spPr>
      </p:pic>
    </p:spTree>
    <p:extLst>
      <p:ext uri="{BB962C8B-B14F-4D97-AF65-F5344CB8AC3E}">
        <p14:creationId xmlns:p14="http://schemas.microsoft.com/office/powerpoint/2010/main" val="2267080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2C3FA-3F4D-EAD2-D5C6-F3C23DB75EA8}"/>
              </a:ext>
            </a:extLst>
          </p:cNvPr>
          <p:cNvSpPr>
            <a:spLocks noGrp="1"/>
          </p:cNvSpPr>
          <p:nvPr>
            <p:ph type="title"/>
          </p:nvPr>
        </p:nvSpPr>
        <p:spPr>
          <a:xfrm>
            <a:off x="838200" y="365125"/>
            <a:ext cx="10515600" cy="1325563"/>
          </a:xfrm>
        </p:spPr>
        <p:txBody>
          <a:bodyPr/>
          <a:lstStyle/>
          <a:p>
            <a:r>
              <a:rPr lang="en-US" dirty="0"/>
              <a:t>Importing data…</a:t>
            </a:r>
          </a:p>
        </p:txBody>
      </p:sp>
      <p:pic>
        <p:nvPicPr>
          <p:cNvPr id="13" name="Picture 12">
            <a:extLst>
              <a:ext uri="{FF2B5EF4-FFF2-40B4-BE49-F238E27FC236}">
                <a16:creationId xmlns:a16="http://schemas.microsoft.com/office/drawing/2014/main" id="{01692978-3B31-889C-02A3-A66A565F1429}"/>
              </a:ext>
            </a:extLst>
          </p:cNvPr>
          <p:cNvPicPr>
            <a:picLocks noChangeAspect="1"/>
          </p:cNvPicPr>
          <p:nvPr/>
        </p:nvPicPr>
        <p:blipFill>
          <a:blip r:embed="rId3"/>
          <a:stretch>
            <a:fillRect/>
          </a:stretch>
        </p:blipFill>
        <p:spPr>
          <a:xfrm>
            <a:off x="838200" y="2051812"/>
            <a:ext cx="3541486" cy="3126717"/>
          </a:xfrm>
          <a:prstGeom prst="rect">
            <a:avLst/>
          </a:prstGeom>
          <a:ln>
            <a:solidFill>
              <a:schemeClr val="tx1"/>
            </a:solidFill>
          </a:ln>
        </p:spPr>
      </p:pic>
      <p:pic>
        <p:nvPicPr>
          <p:cNvPr id="14" name="Picture 13">
            <a:extLst>
              <a:ext uri="{FF2B5EF4-FFF2-40B4-BE49-F238E27FC236}">
                <a16:creationId xmlns:a16="http://schemas.microsoft.com/office/drawing/2014/main" id="{CF1CABAE-444B-2666-F733-CAD1B5800428}"/>
              </a:ext>
            </a:extLst>
          </p:cNvPr>
          <p:cNvPicPr>
            <a:picLocks noChangeAspect="1"/>
          </p:cNvPicPr>
          <p:nvPr/>
        </p:nvPicPr>
        <p:blipFill>
          <a:blip r:embed="rId4"/>
          <a:stretch>
            <a:fillRect/>
          </a:stretch>
        </p:blipFill>
        <p:spPr>
          <a:xfrm>
            <a:off x="4775307" y="1502727"/>
            <a:ext cx="4313791" cy="3232436"/>
          </a:xfrm>
          <a:prstGeom prst="rect">
            <a:avLst/>
          </a:prstGeom>
          <a:ln w="28575">
            <a:solidFill>
              <a:schemeClr val="tx1"/>
            </a:solidFill>
          </a:ln>
        </p:spPr>
      </p:pic>
      <p:pic>
        <p:nvPicPr>
          <p:cNvPr id="15" name="Picture 14">
            <a:extLst>
              <a:ext uri="{FF2B5EF4-FFF2-40B4-BE49-F238E27FC236}">
                <a16:creationId xmlns:a16="http://schemas.microsoft.com/office/drawing/2014/main" id="{5D6ED5ED-CCB1-331E-1B85-34215297597F}"/>
              </a:ext>
            </a:extLst>
          </p:cNvPr>
          <p:cNvPicPr>
            <a:picLocks noChangeAspect="1"/>
          </p:cNvPicPr>
          <p:nvPr/>
        </p:nvPicPr>
        <p:blipFill>
          <a:blip r:embed="rId5"/>
          <a:stretch>
            <a:fillRect/>
          </a:stretch>
        </p:blipFill>
        <p:spPr>
          <a:xfrm>
            <a:off x="6325396" y="2553067"/>
            <a:ext cx="5028404" cy="3528704"/>
          </a:xfrm>
          <a:prstGeom prst="rect">
            <a:avLst/>
          </a:prstGeom>
          <a:ln w="28575">
            <a:solidFill>
              <a:schemeClr val="tx1"/>
            </a:solidFill>
          </a:ln>
        </p:spPr>
      </p:pic>
      <p:sp>
        <p:nvSpPr>
          <p:cNvPr id="17" name="TextBox 16">
            <a:extLst>
              <a:ext uri="{FF2B5EF4-FFF2-40B4-BE49-F238E27FC236}">
                <a16:creationId xmlns:a16="http://schemas.microsoft.com/office/drawing/2014/main" id="{3804FD20-8331-7A72-8226-62DA2D1D9D20}"/>
              </a:ext>
            </a:extLst>
          </p:cNvPr>
          <p:cNvSpPr txBox="1"/>
          <p:nvPr/>
        </p:nvSpPr>
        <p:spPr>
          <a:xfrm>
            <a:off x="728397" y="1607230"/>
            <a:ext cx="6096000" cy="307777"/>
          </a:xfrm>
          <a:prstGeom prst="rect">
            <a:avLst/>
          </a:prstGeom>
          <a:noFill/>
        </p:spPr>
        <p:txBody>
          <a:bodyPr wrap="square">
            <a:spAutoFit/>
          </a:bodyPr>
          <a:lstStyle/>
          <a:p>
            <a:r>
              <a:rPr lang="en-AU" sz="1400" dirty="0">
                <a:solidFill>
                  <a:srgbClr val="000000"/>
                </a:solidFill>
                <a:effectLst/>
                <a:highlight>
                  <a:srgbClr val="C0C0C0"/>
                </a:highlight>
                <a:latin typeface="Menlo" panose="020B0609030804020204" pitchFamily="49" charset="0"/>
              </a:rPr>
              <a:t>│   │   ├── 14-Output.csv</a:t>
            </a:r>
          </a:p>
        </p:txBody>
      </p:sp>
      <p:sp>
        <p:nvSpPr>
          <p:cNvPr id="22" name="Freeform 21">
            <a:extLst>
              <a:ext uri="{FF2B5EF4-FFF2-40B4-BE49-F238E27FC236}">
                <a16:creationId xmlns:a16="http://schemas.microsoft.com/office/drawing/2014/main" id="{DB08BDE6-7C13-E7F1-97F4-468164EA0588}"/>
              </a:ext>
            </a:extLst>
          </p:cNvPr>
          <p:cNvSpPr/>
          <p:nvPr/>
        </p:nvSpPr>
        <p:spPr>
          <a:xfrm>
            <a:off x="677351" y="6489879"/>
            <a:ext cx="2617549" cy="368121"/>
          </a:xfrm>
          <a:custGeom>
            <a:avLst/>
            <a:gdLst>
              <a:gd name="connsiteX0" fmla="*/ 0 w 2617549"/>
              <a:gd name="connsiteY0" fmla="*/ 0 h 368121"/>
              <a:gd name="connsiteX1" fmla="*/ 2433489 w 2617549"/>
              <a:gd name="connsiteY1" fmla="*/ 0 h 368121"/>
              <a:gd name="connsiteX2" fmla="*/ 2617549 w 2617549"/>
              <a:gd name="connsiteY2" fmla="*/ 184061 h 368121"/>
              <a:gd name="connsiteX3" fmla="*/ 2433489 w 2617549"/>
              <a:gd name="connsiteY3" fmla="*/ 368121 h 368121"/>
              <a:gd name="connsiteX4" fmla="*/ 0 w 2617549"/>
              <a:gd name="connsiteY4" fmla="*/ 368121 h 368121"/>
              <a:gd name="connsiteX5" fmla="*/ 184061 w 2617549"/>
              <a:gd name="connsiteY5" fmla="*/ 184061 h 368121"/>
              <a:gd name="connsiteX6" fmla="*/ 0 w 2617549"/>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7549" h="368121">
                <a:moveTo>
                  <a:pt x="0" y="0"/>
                </a:moveTo>
                <a:lnTo>
                  <a:pt x="2433489" y="0"/>
                </a:lnTo>
                <a:lnTo>
                  <a:pt x="2617549" y="184061"/>
                </a:lnTo>
                <a:lnTo>
                  <a:pt x="2433489"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Import &amp; Prepare</a:t>
            </a:r>
          </a:p>
        </p:txBody>
      </p:sp>
      <p:sp>
        <p:nvSpPr>
          <p:cNvPr id="29" name="Freeform 28">
            <a:extLst>
              <a:ext uri="{FF2B5EF4-FFF2-40B4-BE49-F238E27FC236}">
                <a16:creationId xmlns:a16="http://schemas.microsoft.com/office/drawing/2014/main" id="{91100B3C-3051-9111-B33F-9896B611C4BD}"/>
              </a:ext>
            </a:extLst>
          </p:cNvPr>
          <p:cNvSpPr/>
          <p:nvPr/>
        </p:nvSpPr>
        <p:spPr>
          <a:xfrm>
            <a:off x="3397" y="6489879"/>
            <a:ext cx="950477" cy="368121"/>
          </a:xfrm>
          <a:custGeom>
            <a:avLst/>
            <a:gdLst>
              <a:gd name="connsiteX0" fmla="*/ 0 w 950477"/>
              <a:gd name="connsiteY0" fmla="*/ 0 h 368121"/>
              <a:gd name="connsiteX1" fmla="*/ 766417 w 950477"/>
              <a:gd name="connsiteY1" fmla="*/ 0 h 368121"/>
              <a:gd name="connsiteX2" fmla="*/ 950477 w 950477"/>
              <a:gd name="connsiteY2" fmla="*/ 184061 h 368121"/>
              <a:gd name="connsiteX3" fmla="*/ 766417 w 950477"/>
              <a:gd name="connsiteY3" fmla="*/ 368121 h 368121"/>
              <a:gd name="connsiteX4" fmla="*/ 0 w 950477"/>
              <a:gd name="connsiteY4" fmla="*/ 368121 h 368121"/>
              <a:gd name="connsiteX5" fmla="*/ 0 w 950477"/>
              <a:gd name="connsiteY5"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477" h="368121">
                <a:moveTo>
                  <a:pt x="0" y="0"/>
                </a:moveTo>
                <a:lnTo>
                  <a:pt x="766417" y="0"/>
                </a:lnTo>
                <a:lnTo>
                  <a:pt x="950477" y="184061"/>
                </a:lnTo>
                <a:lnTo>
                  <a:pt x="766417" y="368121"/>
                </a:lnTo>
                <a:lnTo>
                  <a:pt x="0" y="36812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008" tIns="32004" rIns="10803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Collect</a:t>
            </a:r>
          </a:p>
        </p:txBody>
      </p:sp>
    </p:spTree>
    <p:extLst>
      <p:ext uri="{BB962C8B-B14F-4D97-AF65-F5344CB8AC3E}">
        <p14:creationId xmlns:p14="http://schemas.microsoft.com/office/powerpoint/2010/main" val="649371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775DE-7079-B73E-0C51-352EEE3EA7D3}"/>
              </a:ext>
            </a:extLst>
          </p:cNvPr>
          <p:cNvSpPr>
            <a:spLocks noGrp="1"/>
          </p:cNvSpPr>
          <p:nvPr>
            <p:ph type="title"/>
          </p:nvPr>
        </p:nvSpPr>
        <p:spPr/>
        <p:txBody>
          <a:bodyPr/>
          <a:lstStyle/>
          <a:p>
            <a:r>
              <a:rPr lang="en-US" dirty="0"/>
              <a:t>Conversion needed!</a:t>
            </a:r>
          </a:p>
        </p:txBody>
      </p:sp>
      <p:grpSp>
        <p:nvGrpSpPr>
          <p:cNvPr id="6" name="Group 5">
            <a:extLst>
              <a:ext uri="{FF2B5EF4-FFF2-40B4-BE49-F238E27FC236}">
                <a16:creationId xmlns:a16="http://schemas.microsoft.com/office/drawing/2014/main" id="{B391102F-1CF3-6DC1-2BD1-6F8A5D24D170}"/>
              </a:ext>
            </a:extLst>
          </p:cNvPr>
          <p:cNvGrpSpPr/>
          <p:nvPr/>
        </p:nvGrpSpPr>
        <p:grpSpPr>
          <a:xfrm>
            <a:off x="1481221" y="1197196"/>
            <a:ext cx="7536078" cy="5301706"/>
            <a:chOff x="357554" y="1390040"/>
            <a:chExt cx="7536078" cy="5301706"/>
          </a:xfrm>
        </p:grpSpPr>
        <p:pic>
          <p:nvPicPr>
            <p:cNvPr id="5" name="Picture 4">
              <a:extLst>
                <a:ext uri="{FF2B5EF4-FFF2-40B4-BE49-F238E27FC236}">
                  <a16:creationId xmlns:a16="http://schemas.microsoft.com/office/drawing/2014/main" id="{7E1E9A39-B6F8-E974-71BF-789A89CFB925}"/>
                </a:ext>
              </a:extLst>
            </p:cNvPr>
            <p:cNvPicPr>
              <a:picLocks noChangeAspect="1"/>
            </p:cNvPicPr>
            <p:nvPr/>
          </p:nvPicPr>
          <p:blipFill>
            <a:blip r:embed="rId3"/>
            <a:stretch>
              <a:fillRect/>
            </a:stretch>
          </p:blipFill>
          <p:spPr>
            <a:xfrm>
              <a:off x="357554" y="1390040"/>
              <a:ext cx="7536078" cy="5301706"/>
            </a:xfrm>
            <a:prstGeom prst="rect">
              <a:avLst/>
            </a:prstGeom>
          </p:spPr>
        </p:pic>
        <p:sp>
          <p:nvSpPr>
            <p:cNvPr id="8" name="Rounded Rectangle 7">
              <a:extLst>
                <a:ext uri="{FF2B5EF4-FFF2-40B4-BE49-F238E27FC236}">
                  <a16:creationId xmlns:a16="http://schemas.microsoft.com/office/drawing/2014/main" id="{3E99D845-A862-E3CF-8292-7A8B9D1D7804}"/>
                </a:ext>
              </a:extLst>
            </p:cNvPr>
            <p:cNvSpPr/>
            <p:nvPr/>
          </p:nvSpPr>
          <p:spPr>
            <a:xfrm>
              <a:off x="5011269" y="3801036"/>
              <a:ext cx="484095" cy="286870"/>
            </a:xfrm>
            <a:prstGeom prst="roundRect">
              <a:avLst/>
            </a:prstGeom>
            <a:solidFill>
              <a:srgbClr val="DEEBF7">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72BFAEC-A9AB-06B0-3EE4-9F553D0F7019}"/>
                </a:ext>
              </a:extLst>
            </p:cNvPr>
            <p:cNvSpPr/>
            <p:nvPr/>
          </p:nvSpPr>
          <p:spPr>
            <a:xfrm>
              <a:off x="4047217" y="3478306"/>
              <a:ext cx="735107" cy="286870"/>
            </a:xfrm>
            <a:prstGeom prst="roundRect">
              <a:avLst/>
            </a:prstGeom>
            <a:solidFill>
              <a:srgbClr val="DEEBF7">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F1F813A-5734-D312-9CF3-4230B96CFDBC}"/>
                </a:ext>
              </a:extLst>
            </p:cNvPr>
            <p:cNvSpPr/>
            <p:nvPr/>
          </p:nvSpPr>
          <p:spPr>
            <a:xfrm>
              <a:off x="3299010" y="3142130"/>
              <a:ext cx="484095" cy="286870"/>
            </a:xfrm>
            <a:prstGeom prst="roundRect">
              <a:avLst/>
            </a:prstGeom>
            <a:solidFill>
              <a:srgbClr val="DEEBF7">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urved Connector 15">
              <a:extLst>
                <a:ext uri="{FF2B5EF4-FFF2-40B4-BE49-F238E27FC236}">
                  <a16:creationId xmlns:a16="http://schemas.microsoft.com/office/drawing/2014/main" id="{E2CF97F0-7930-9B8F-CCA6-F12EE938D096}"/>
                </a:ext>
              </a:extLst>
            </p:cNvPr>
            <p:cNvCxnSpPr>
              <a:cxnSpLocks/>
              <a:stCxn id="8" idx="1"/>
              <a:endCxn id="9" idx="3"/>
            </p:cNvCxnSpPr>
            <p:nvPr/>
          </p:nvCxnSpPr>
          <p:spPr>
            <a:xfrm rot="10800000">
              <a:off x="4782325" y="3621741"/>
              <a:ext cx="228945" cy="32273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117BFBB-0935-83BF-F2F9-36C3CF9B27F4}"/>
                </a:ext>
              </a:extLst>
            </p:cNvPr>
            <p:cNvCxnSpPr>
              <a:cxnSpLocks/>
              <a:endCxn id="10" idx="3"/>
            </p:cNvCxnSpPr>
            <p:nvPr/>
          </p:nvCxnSpPr>
          <p:spPr>
            <a:xfrm rot="16200000" flipV="1">
              <a:off x="3747073" y="3321597"/>
              <a:ext cx="336176" cy="26411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2" name="Freeform 31">
            <a:extLst>
              <a:ext uri="{FF2B5EF4-FFF2-40B4-BE49-F238E27FC236}">
                <a16:creationId xmlns:a16="http://schemas.microsoft.com/office/drawing/2014/main" id="{127170F0-7D2A-E469-ED7F-9375938CF2D1}"/>
              </a:ext>
            </a:extLst>
          </p:cNvPr>
          <p:cNvSpPr/>
          <p:nvPr/>
        </p:nvSpPr>
        <p:spPr>
          <a:xfrm>
            <a:off x="677351" y="6489879"/>
            <a:ext cx="2617549" cy="368121"/>
          </a:xfrm>
          <a:custGeom>
            <a:avLst/>
            <a:gdLst>
              <a:gd name="connsiteX0" fmla="*/ 0 w 2617549"/>
              <a:gd name="connsiteY0" fmla="*/ 0 h 368121"/>
              <a:gd name="connsiteX1" fmla="*/ 2433489 w 2617549"/>
              <a:gd name="connsiteY1" fmla="*/ 0 h 368121"/>
              <a:gd name="connsiteX2" fmla="*/ 2617549 w 2617549"/>
              <a:gd name="connsiteY2" fmla="*/ 184061 h 368121"/>
              <a:gd name="connsiteX3" fmla="*/ 2433489 w 2617549"/>
              <a:gd name="connsiteY3" fmla="*/ 368121 h 368121"/>
              <a:gd name="connsiteX4" fmla="*/ 0 w 2617549"/>
              <a:gd name="connsiteY4" fmla="*/ 368121 h 368121"/>
              <a:gd name="connsiteX5" fmla="*/ 184061 w 2617549"/>
              <a:gd name="connsiteY5" fmla="*/ 184061 h 368121"/>
              <a:gd name="connsiteX6" fmla="*/ 0 w 2617549"/>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7549" h="368121">
                <a:moveTo>
                  <a:pt x="0" y="0"/>
                </a:moveTo>
                <a:lnTo>
                  <a:pt x="2433489" y="0"/>
                </a:lnTo>
                <a:lnTo>
                  <a:pt x="2617549" y="184061"/>
                </a:lnTo>
                <a:lnTo>
                  <a:pt x="2433489"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Import &amp; Prepare</a:t>
            </a:r>
          </a:p>
        </p:txBody>
      </p:sp>
      <p:sp>
        <p:nvSpPr>
          <p:cNvPr id="33" name="Freeform 32">
            <a:extLst>
              <a:ext uri="{FF2B5EF4-FFF2-40B4-BE49-F238E27FC236}">
                <a16:creationId xmlns:a16="http://schemas.microsoft.com/office/drawing/2014/main" id="{351C90F4-CD9B-1F41-C019-B1EA940BEE38}"/>
              </a:ext>
            </a:extLst>
          </p:cNvPr>
          <p:cNvSpPr/>
          <p:nvPr/>
        </p:nvSpPr>
        <p:spPr>
          <a:xfrm>
            <a:off x="3397" y="6489879"/>
            <a:ext cx="950477" cy="368121"/>
          </a:xfrm>
          <a:custGeom>
            <a:avLst/>
            <a:gdLst>
              <a:gd name="connsiteX0" fmla="*/ 0 w 950477"/>
              <a:gd name="connsiteY0" fmla="*/ 0 h 368121"/>
              <a:gd name="connsiteX1" fmla="*/ 766417 w 950477"/>
              <a:gd name="connsiteY1" fmla="*/ 0 h 368121"/>
              <a:gd name="connsiteX2" fmla="*/ 950477 w 950477"/>
              <a:gd name="connsiteY2" fmla="*/ 184061 h 368121"/>
              <a:gd name="connsiteX3" fmla="*/ 766417 w 950477"/>
              <a:gd name="connsiteY3" fmla="*/ 368121 h 368121"/>
              <a:gd name="connsiteX4" fmla="*/ 0 w 950477"/>
              <a:gd name="connsiteY4" fmla="*/ 368121 h 368121"/>
              <a:gd name="connsiteX5" fmla="*/ 0 w 950477"/>
              <a:gd name="connsiteY5"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477" h="368121">
                <a:moveTo>
                  <a:pt x="0" y="0"/>
                </a:moveTo>
                <a:lnTo>
                  <a:pt x="766417" y="0"/>
                </a:lnTo>
                <a:lnTo>
                  <a:pt x="950477" y="184061"/>
                </a:lnTo>
                <a:lnTo>
                  <a:pt x="766417" y="368121"/>
                </a:lnTo>
                <a:lnTo>
                  <a:pt x="0" y="36812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008" tIns="32004" rIns="10803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Collect</a:t>
            </a:r>
          </a:p>
        </p:txBody>
      </p:sp>
      <p:pic>
        <p:nvPicPr>
          <p:cNvPr id="3" name="Picture 2">
            <a:extLst>
              <a:ext uri="{FF2B5EF4-FFF2-40B4-BE49-F238E27FC236}">
                <a16:creationId xmlns:a16="http://schemas.microsoft.com/office/drawing/2014/main" id="{06A718D6-0595-DCA9-B4A9-B99935DABE0E}"/>
              </a:ext>
            </a:extLst>
          </p:cNvPr>
          <p:cNvPicPr>
            <a:picLocks noChangeAspect="1"/>
          </p:cNvPicPr>
          <p:nvPr/>
        </p:nvPicPr>
        <p:blipFill>
          <a:blip r:embed="rId4"/>
          <a:stretch>
            <a:fillRect/>
          </a:stretch>
        </p:blipFill>
        <p:spPr>
          <a:xfrm>
            <a:off x="734623" y="1964753"/>
            <a:ext cx="3282966" cy="3766592"/>
          </a:xfrm>
          <a:prstGeom prst="rect">
            <a:avLst/>
          </a:prstGeom>
          <a:ln w="28575">
            <a:solidFill>
              <a:schemeClr val="accent1"/>
            </a:solidFill>
          </a:ln>
        </p:spPr>
      </p:pic>
      <p:pic>
        <p:nvPicPr>
          <p:cNvPr id="4" name="Picture 3">
            <a:extLst>
              <a:ext uri="{FF2B5EF4-FFF2-40B4-BE49-F238E27FC236}">
                <a16:creationId xmlns:a16="http://schemas.microsoft.com/office/drawing/2014/main" id="{8E05DE59-AD3D-58FB-2F86-92F0F45A4922}"/>
              </a:ext>
            </a:extLst>
          </p:cNvPr>
          <p:cNvPicPr>
            <a:picLocks noChangeAspect="1"/>
          </p:cNvPicPr>
          <p:nvPr/>
        </p:nvPicPr>
        <p:blipFill>
          <a:blip r:embed="rId5"/>
          <a:stretch>
            <a:fillRect/>
          </a:stretch>
        </p:blipFill>
        <p:spPr>
          <a:xfrm>
            <a:off x="7012891" y="2083956"/>
            <a:ext cx="4751360" cy="3508614"/>
          </a:xfrm>
          <a:prstGeom prst="rect">
            <a:avLst/>
          </a:prstGeom>
          <a:ln w="28575">
            <a:solidFill>
              <a:schemeClr val="accent1"/>
            </a:solidFill>
          </a:ln>
        </p:spPr>
      </p:pic>
    </p:spTree>
    <p:extLst>
      <p:ext uri="{BB962C8B-B14F-4D97-AF65-F5344CB8AC3E}">
        <p14:creationId xmlns:p14="http://schemas.microsoft.com/office/powerpoint/2010/main" val="3267529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E217B74-F07C-29A7-5580-92B4E0E6DAE3}"/>
              </a:ext>
            </a:extLst>
          </p:cNvPr>
          <p:cNvGrpSpPr/>
          <p:nvPr/>
        </p:nvGrpSpPr>
        <p:grpSpPr>
          <a:xfrm>
            <a:off x="48801" y="1336863"/>
            <a:ext cx="7536078" cy="5301706"/>
            <a:chOff x="357554" y="1390040"/>
            <a:chExt cx="7536078" cy="5301706"/>
          </a:xfrm>
        </p:grpSpPr>
        <p:pic>
          <p:nvPicPr>
            <p:cNvPr id="5" name="Picture 4">
              <a:extLst>
                <a:ext uri="{FF2B5EF4-FFF2-40B4-BE49-F238E27FC236}">
                  <a16:creationId xmlns:a16="http://schemas.microsoft.com/office/drawing/2014/main" id="{7E1E9A39-B6F8-E974-71BF-789A89CFB925}"/>
                </a:ext>
              </a:extLst>
            </p:cNvPr>
            <p:cNvPicPr>
              <a:picLocks noChangeAspect="1"/>
            </p:cNvPicPr>
            <p:nvPr/>
          </p:nvPicPr>
          <p:blipFill>
            <a:blip r:embed="rId3"/>
            <a:stretch>
              <a:fillRect/>
            </a:stretch>
          </p:blipFill>
          <p:spPr>
            <a:xfrm>
              <a:off x="357554" y="1390040"/>
              <a:ext cx="7536078" cy="5301706"/>
            </a:xfrm>
            <a:prstGeom prst="rect">
              <a:avLst/>
            </a:prstGeom>
          </p:spPr>
        </p:pic>
        <p:sp>
          <p:nvSpPr>
            <p:cNvPr id="10" name="Rounded Rectangle 9">
              <a:extLst>
                <a:ext uri="{FF2B5EF4-FFF2-40B4-BE49-F238E27FC236}">
                  <a16:creationId xmlns:a16="http://schemas.microsoft.com/office/drawing/2014/main" id="{3F1F813A-5734-D312-9CF3-4230B96CFDBC}"/>
                </a:ext>
              </a:extLst>
            </p:cNvPr>
            <p:cNvSpPr/>
            <p:nvPr/>
          </p:nvSpPr>
          <p:spPr>
            <a:xfrm>
              <a:off x="3299010" y="3142130"/>
              <a:ext cx="484095" cy="286870"/>
            </a:xfrm>
            <a:prstGeom prst="roundRect">
              <a:avLst/>
            </a:prstGeom>
            <a:solidFill>
              <a:schemeClr val="accent2">
                <a:lumMod val="20000"/>
                <a:lumOff val="80000"/>
                <a:alpha val="4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B4AB23F-42DE-87A3-F0E0-E0BFEB5B0995}"/>
              </a:ext>
            </a:extLst>
          </p:cNvPr>
          <p:cNvGrpSpPr/>
          <p:nvPr/>
        </p:nvGrpSpPr>
        <p:grpSpPr>
          <a:xfrm>
            <a:off x="7706650" y="1533891"/>
            <a:ext cx="3840942" cy="2308324"/>
            <a:chOff x="7893111" y="1462369"/>
            <a:chExt cx="3840942" cy="2308324"/>
          </a:xfrm>
        </p:grpSpPr>
        <p:sp>
          <p:nvSpPr>
            <p:cNvPr id="22" name="Rounded Rectangle 21">
              <a:extLst>
                <a:ext uri="{FF2B5EF4-FFF2-40B4-BE49-F238E27FC236}">
                  <a16:creationId xmlns:a16="http://schemas.microsoft.com/office/drawing/2014/main" id="{EC2AC76E-0C0B-89A6-FE7D-2FEC8D027FFC}"/>
                </a:ext>
              </a:extLst>
            </p:cNvPr>
            <p:cNvSpPr/>
            <p:nvPr/>
          </p:nvSpPr>
          <p:spPr>
            <a:xfrm>
              <a:off x="7893111" y="3206289"/>
              <a:ext cx="3828242" cy="248394"/>
            </a:xfrm>
            <a:prstGeom prst="roundRect">
              <a:avLst/>
            </a:prstGeom>
            <a:solidFill>
              <a:schemeClr val="accent2">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07BF8AC-1501-737F-28EE-25F4D4C5832F}"/>
                </a:ext>
              </a:extLst>
            </p:cNvPr>
            <p:cNvSpPr/>
            <p:nvPr/>
          </p:nvSpPr>
          <p:spPr>
            <a:xfrm>
              <a:off x="7893111" y="2228151"/>
              <a:ext cx="3828242" cy="129288"/>
            </a:xfrm>
            <a:prstGeom prst="roundRect">
              <a:avLst/>
            </a:prstGeom>
            <a:solidFill>
              <a:schemeClr val="accent2">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6BFD02E-9E82-828A-6B6D-0CC0657EC3BD}"/>
                </a:ext>
              </a:extLst>
            </p:cNvPr>
            <p:cNvSpPr txBox="1"/>
            <p:nvPr/>
          </p:nvSpPr>
          <p:spPr>
            <a:xfrm>
              <a:off x="7991554" y="1462369"/>
              <a:ext cx="3729799" cy="2308324"/>
            </a:xfrm>
            <a:prstGeom prst="rect">
              <a:avLst/>
            </a:prstGeom>
            <a:noFill/>
          </p:spPr>
          <p:txBody>
            <a:bodyPr wrap="square">
              <a:spAutoFit/>
            </a:bodyPr>
            <a:lstStyle/>
            <a:p>
              <a:r>
                <a:rPr lang="en-AU" sz="800" dirty="0">
                  <a:solidFill>
                    <a:srgbClr val="000000"/>
                  </a:solidFill>
                  <a:effectLst/>
                  <a:latin typeface="Menlo" panose="020B0609030804020204" pitchFamily="49" charset="0"/>
                </a:rPr>
                <a:t>data/</a:t>
              </a:r>
            </a:p>
            <a:p>
              <a:r>
                <a:rPr lang="en-AU" sz="800" dirty="0">
                  <a:solidFill>
                    <a:srgbClr val="000000"/>
                  </a:solidFill>
                  <a:effectLst/>
                  <a:latin typeface="Menlo" panose="020B0609030804020204" pitchFamily="49" charset="0"/>
                </a:rPr>
                <a:t>├── external/</a:t>
              </a:r>
            </a:p>
            <a:p>
              <a:r>
                <a:rPr lang="en-AU" sz="800" dirty="0">
                  <a:solidFill>
                    <a:srgbClr val="000000"/>
                  </a:solidFill>
                  <a:effectLst/>
                  <a:latin typeface="Menlo" panose="020B0609030804020204" pitchFamily="49" charset="0"/>
                </a:rPr>
                <a:t>│   ├── </a:t>
              </a:r>
              <a:r>
                <a:rPr lang="en-AU" sz="800" dirty="0" err="1">
                  <a:solidFill>
                    <a:srgbClr val="000000"/>
                  </a:solidFill>
                  <a:effectLst/>
                  <a:latin typeface="Menlo" panose="020B0609030804020204" pitchFamily="49" charset="0"/>
                </a:rPr>
                <a:t>TPP_data</a:t>
              </a:r>
              <a:r>
                <a:rPr lang="en-AU" sz="800" dirty="0">
                  <a:solidFill>
                    <a:srgbClr val="000000"/>
                  </a:solidFill>
                  <a:effectLst/>
                  <a:latin typeface="Menlo" panose="020B0609030804020204" pitchFamily="49" charset="0"/>
                </a:rPr>
                <a:t>/</a:t>
              </a:r>
            </a:p>
            <a:p>
              <a:r>
                <a:rPr lang="en-AU" sz="800" dirty="0">
                  <a:solidFill>
                    <a:srgbClr val="000000"/>
                  </a:solidFill>
                  <a:effectLst/>
                  <a:latin typeface="Menlo" panose="020B0609030804020204" pitchFamily="49" charset="0"/>
                </a:rPr>
                <a:t>│   │   ├── TPP_rev1_76-90.csv</a:t>
              </a:r>
            </a:p>
            <a:p>
              <a:r>
                <a:rPr lang="en-AU" sz="800" dirty="0">
                  <a:solidFill>
                    <a:srgbClr val="000000"/>
                  </a:solidFill>
                  <a:effectLst/>
                  <a:latin typeface="Menlo" panose="020B0609030804020204" pitchFamily="49" charset="0"/>
                </a:rPr>
                <a:t>│   │   └── TPP_rev1_91-04.csv</a:t>
              </a:r>
            </a:p>
            <a:p>
              <a:r>
                <a:rPr lang="en-AU" sz="800" dirty="0">
                  <a:solidFill>
                    <a:srgbClr val="000000"/>
                  </a:solidFill>
                  <a:effectLst/>
                  <a:latin typeface="Menlo" panose="020B0609030804020204" pitchFamily="49" charset="0"/>
                </a:rPr>
                <a:t>│   ├── concordances/</a:t>
              </a:r>
            </a:p>
            <a:p>
              <a:r>
                <a:rPr lang="en-AU" sz="800" dirty="0">
                  <a:solidFill>
                    <a:srgbClr val="000000"/>
                  </a:solidFill>
                  <a:effectLst/>
                  <a:latin typeface="Menlo" panose="020B0609030804020204" pitchFamily="49" charset="0"/>
                </a:rPr>
                <a:t>│   │   ├── ISIC3-ISIC2.txt</a:t>
              </a:r>
            </a:p>
            <a:p>
              <a:r>
                <a:rPr lang="en-AU" sz="800" dirty="0">
                  <a:solidFill>
                    <a:srgbClr val="000000"/>
                  </a:solidFill>
                  <a:effectLst/>
                  <a:latin typeface="Menlo" panose="020B0609030804020204" pitchFamily="49" charset="0"/>
                </a:rPr>
                <a:t>│   │   ├── ISIC_3.1_3_note.htm</a:t>
              </a:r>
            </a:p>
            <a:p>
              <a:r>
                <a:rPr lang="en-AU" sz="800" dirty="0">
                  <a:solidFill>
                    <a:srgbClr val="000000"/>
                  </a:solidFill>
                  <a:effectLst/>
                  <a:latin typeface="Menlo" panose="020B0609030804020204" pitchFamily="49" charset="0"/>
                </a:rPr>
                <a:t>│   │   ├── ISIC_Rev_2-ISIC_Rev_3_1_correspondence.txt</a:t>
              </a:r>
            </a:p>
            <a:p>
              <a:r>
                <a:rPr lang="en-AU" sz="800" dirty="0">
                  <a:solidFill>
                    <a:srgbClr val="000000"/>
                  </a:solidFill>
                  <a:effectLst/>
                  <a:latin typeface="Menlo" panose="020B0609030804020204" pitchFamily="49" charset="0"/>
                </a:rPr>
                <a:t>│   │   ├── ISIC_Rev_31-ISIC_Rev_3_correspondence.txt</a:t>
              </a:r>
            </a:p>
            <a:p>
              <a:r>
                <a:rPr lang="en-AU" sz="800" dirty="0">
                  <a:solidFill>
                    <a:srgbClr val="000000"/>
                  </a:solidFill>
                  <a:effectLst/>
                  <a:latin typeface="Menlo" panose="020B0609030804020204" pitchFamily="49" charset="0"/>
                </a:rPr>
                <a:t>│   │   ├── ISIC4_ISIC31.txt</a:t>
              </a:r>
            </a:p>
            <a:p>
              <a:r>
                <a:rPr lang="en-AU" sz="800" dirty="0">
                  <a:solidFill>
                    <a:srgbClr val="000000"/>
                  </a:solidFill>
                  <a:effectLst/>
                  <a:latin typeface="Menlo" panose="020B0609030804020204" pitchFamily="49" charset="0"/>
                </a:rPr>
                <a:t>│   │   └── isicTables_2020-05-15.Rds</a:t>
              </a:r>
            </a:p>
            <a:p>
              <a:r>
                <a:rPr lang="en-AU" sz="800" dirty="0">
                  <a:solidFill>
                    <a:srgbClr val="000000"/>
                  </a:solidFill>
                  <a:effectLst/>
                  <a:latin typeface="Menlo" panose="020B0609030804020204" pitchFamily="49" charset="0"/>
                </a:rPr>
                <a:t>└── raw/</a:t>
              </a:r>
            </a:p>
            <a:p>
              <a:r>
                <a:rPr lang="en-AU" sz="800" dirty="0">
                  <a:solidFill>
                    <a:srgbClr val="000000"/>
                  </a:solidFill>
                  <a:effectLst/>
                  <a:latin typeface="Menlo" panose="020B0609030804020204" pitchFamily="49" charset="0"/>
                </a:rPr>
                <a:t>    └── datasets/</a:t>
              </a:r>
            </a:p>
            <a:p>
              <a:r>
                <a:rPr lang="en-AU" sz="800" dirty="0">
                  <a:solidFill>
                    <a:srgbClr val="000000"/>
                  </a:solidFill>
                  <a:effectLst/>
                  <a:latin typeface="Menlo" panose="020B0609030804020204" pitchFamily="49" charset="0"/>
                </a:rPr>
                <a:t>        ├── REV_3/</a:t>
              </a:r>
            </a:p>
            <a:p>
              <a:r>
                <a:rPr lang="en-AU" sz="800" dirty="0">
                  <a:solidFill>
                    <a:srgbClr val="000000"/>
                  </a:solidFill>
                  <a:effectLst/>
                  <a:latin typeface="Menlo" panose="020B0609030804020204" pitchFamily="49" charset="0"/>
                </a:rPr>
                <a:t>        │   └── 14-Output.csv</a:t>
              </a:r>
            </a:p>
            <a:p>
              <a:r>
                <a:rPr lang="en-AU" sz="800" dirty="0">
                  <a:solidFill>
                    <a:srgbClr val="000000"/>
                  </a:solidFill>
                  <a:effectLst/>
                  <a:latin typeface="Menlo" panose="020B0609030804020204" pitchFamily="49" charset="0"/>
                </a:rPr>
                <a:t>        └── REV_4/</a:t>
              </a:r>
            </a:p>
            <a:p>
              <a:r>
                <a:rPr lang="en-AU" sz="800" dirty="0">
                  <a:solidFill>
                    <a:srgbClr val="000000"/>
                  </a:solidFill>
                  <a:effectLst/>
                  <a:latin typeface="Menlo" panose="020B0609030804020204" pitchFamily="49" charset="0"/>
                </a:rPr>
                <a:t>            └── 14-Output.csv</a:t>
              </a:r>
            </a:p>
          </p:txBody>
        </p:sp>
        <p:cxnSp>
          <p:nvCxnSpPr>
            <p:cNvPr id="24" name="Curved Connector 23">
              <a:extLst>
                <a:ext uri="{FF2B5EF4-FFF2-40B4-BE49-F238E27FC236}">
                  <a16:creationId xmlns:a16="http://schemas.microsoft.com/office/drawing/2014/main" id="{40660F67-58F0-D817-A22A-CC04461D157C}"/>
                </a:ext>
              </a:extLst>
            </p:cNvPr>
            <p:cNvCxnSpPr>
              <a:cxnSpLocks/>
              <a:stCxn id="22" idx="3"/>
              <a:endCxn id="21" idx="3"/>
            </p:cNvCxnSpPr>
            <p:nvPr/>
          </p:nvCxnSpPr>
          <p:spPr>
            <a:xfrm flipV="1">
              <a:off x="11721353" y="2292795"/>
              <a:ext cx="12700" cy="1037691"/>
            </a:xfrm>
            <a:prstGeom prst="curvedConnector3">
              <a:avLst>
                <a:gd name="adj1" fmla="val 1800000"/>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0" name="Title 1">
            <a:extLst>
              <a:ext uri="{FF2B5EF4-FFF2-40B4-BE49-F238E27FC236}">
                <a16:creationId xmlns:a16="http://schemas.microsoft.com/office/drawing/2014/main" id="{E2EDAE6F-428D-98D8-E758-C81AF8BBAFFF}"/>
              </a:ext>
            </a:extLst>
          </p:cNvPr>
          <p:cNvSpPr>
            <a:spLocks noGrp="1"/>
          </p:cNvSpPr>
          <p:nvPr>
            <p:ph type="title"/>
          </p:nvPr>
        </p:nvSpPr>
        <p:spPr/>
        <p:txBody>
          <a:bodyPr/>
          <a:lstStyle/>
          <a:p>
            <a:r>
              <a:rPr lang="en-US" dirty="0"/>
              <a:t>Ready to </a:t>
            </a:r>
            <a:r>
              <a:rPr lang="en-US" dirty="0" err="1"/>
              <a:t>harmonise</a:t>
            </a:r>
            <a:r>
              <a:rPr lang="en-US" dirty="0"/>
              <a:t>…</a:t>
            </a:r>
          </a:p>
        </p:txBody>
      </p:sp>
      <p:pic>
        <p:nvPicPr>
          <p:cNvPr id="27" name="Picture 26">
            <a:extLst>
              <a:ext uri="{FF2B5EF4-FFF2-40B4-BE49-F238E27FC236}">
                <a16:creationId xmlns:a16="http://schemas.microsoft.com/office/drawing/2014/main" id="{092865F1-4611-5A58-5E3E-E5E519BDCC44}"/>
              </a:ext>
            </a:extLst>
          </p:cNvPr>
          <p:cNvPicPr>
            <a:picLocks noChangeAspect="1"/>
          </p:cNvPicPr>
          <p:nvPr/>
        </p:nvPicPr>
        <p:blipFill>
          <a:blip r:embed="rId4"/>
          <a:stretch>
            <a:fillRect/>
          </a:stretch>
        </p:blipFill>
        <p:spPr>
          <a:xfrm>
            <a:off x="3808786" y="3842215"/>
            <a:ext cx="7772400" cy="2502976"/>
          </a:xfrm>
          <a:prstGeom prst="rect">
            <a:avLst/>
          </a:prstGeom>
          <a:ln w="28575">
            <a:solidFill>
              <a:schemeClr val="accent2"/>
            </a:solidFill>
          </a:ln>
        </p:spPr>
      </p:pic>
      <p:sp>
        <p:nvSpPr>
          <p:cNvPr id="40" name="Freeform 39">
            <a:extLst>
              <a:ext uri="{FF2B5EF4-FFF2-40B4-BE49-F238E27FC236}">
                <a16:creationId xmlns:a16="http://schemas.microsoft.com/office/drawing/2014/main" id="{CCEFAD48-9B02-2ACD-432B-D768292210DB}"/>
              </a:ext>
            </a:extLst>
          </p:cNvPr>
          <p:cNvSpPr/>
          <p:nvPr/>
        </p:nvSpPr>
        <p:spPr>
          <a:xfrm>
            <a:off x="677351" y="6489879"/>
            <a:ext cx="2617549" cy="368121"/>
          </a:xfrm>
          <a:custGeom>
            <a:avLst/>
            <a:gdLst>
              <a:gd name="connsiteX0" fmla="*/ 0 w 2617549"/>
              <a:gd name="connsiteY0" fmla="*/ 0 h 368121"/>
              <a:gd name="connsiteX1" fmla="*/ 2433489 w 2617549"/>
              <a:gd name="connsiteY1" fmla="*/ 0 h 368121"/>
              <a:gd name="connsiteX2" fmla="*/ 2617549 w 2617549"/>
              <a:gd name="connsiteY2" fmla="*/ 184061 h 368121"/>
              <a:gd name="connsiteX3" fmla="*/ 2433489 w 2617549"/>
              <a:gd name="connsiteY3" fmla="*/ 368121 h 368121"/>
              <a:gd name="connsiteX4" fmla="*/ 0 w 2617549"/>
              <a:gd name="connsiteY4" fmla="*/ 368121 h 368121"/>
              <a:gd name="connsiteX5" fmla="*/ 184061 w 2617549"/>
              <a:gd name="connsiteY5" fmla="*/ 184061 h 368121"/>
              <a:gd name="connsiteX6" fmla="*/ 0 w 2617549"/>
              <a:gd name="connsiteY6"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7549" h="368121">
                <a:moveTo>
                  <a:pt x="0" y="0"/>
                </a:moveTo>
                <a:lnTo>
                  <a:pt x="2433489" y="0"/>
                </a:lnTo>
                <a:lnTo>
                  <a:pt x="2617549" y="184061"/>
                </a:lnTo>
                <a:lnTo>
                  <a:pt x="2433489" y="368121"/>
                </a:lnTo>
                <a:lnTo>
                  <a:pt x="0" y="368121"/>
                </a:lnTo>
                <a:lnTo>
                  <a:pt x="184061" y="18406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2067" tIns="32004" rIns="20006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Import &amp; Prepare</a:t>
            </a:r>
          </a:p>
        </p:txBody>
      </p:sp>
      <p:sp>
        <p:nvSpPr>
          <p:cNvPr id="41" name="Freeform 40">
            <a:extLst>
              <a:ext uri="{FF2B5EF4-FFF2-40B4-BE49-F238E27FC236}">
                <a16:creationId xmlns:a16="http://schemas.microsoft.com/office/drawing/2014/main" id="{B032B545-CC8A-5DB3-FD7F-D62BA83CE7CE}"/>
              </a:ext>
            </a:extLst>
          </p:cNvPr>
          <p:cNvSpPr/>
          <p:nvPr/>
        </p:nvSpPr>
        <p:spPr>
          <a:xfrm>
            <a:off x="3397" y="6489879"/>
            <a:ext cx="950477" cy="368121"/>
          </a:xfrm>
          <a:custGeom>
            <a:avLst/>
            <a:gdLst>
              <a:gd name="connsiteX0" fmla="*/ 0 w 950477"/>
              <a:gd name="connsiteY0" fmla="*/ 0 h 368121"/>
              <a:gd name="connsiteX1" fmla="*/ 766417 w 950477"/>
              <a:gd name="connsiteY1" fmla="*/ 0 h 368121"/>
              <a:gd name="connsiteX2" fmla="*/ 950477 w 950477"/>
              <a:gd name="connsiteY2" fmla="*/ 184061 h 368121"/>
              <a:gd name="connsiteX3" fmla="*/ 766417 w 950477"/>
              <a:gd name="connsiteY3" fmla="*/ 368121 h 368121"/>
              <a:gd name="connsiteX4" fmla="*/ 0 w 950477"/>
              <a:gd name="connsiteY4" fmla="*/ 368121 h 368121"/>
              <a:gd name="connsiteX5" fmla="*/ 0 w 950477"/>
              <a:gd name="connsiteY5" fmla="*/ 0 h 3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477" h="368121">
                <a:moveTo>
                  <a:pt x="0" y="0"/>
                </a:moveTo>
                <a:lnTo>
                  <a:pt x="766417" y="0"/>
                </a:lnTo>
                <a:lnTo>
                  <a:pt x="950477" y="184061"/>
                </a:lnTo>
                <a:lnTo>
                  <a:pt x="766417" y="368121"/>
                </a:lnTo>
                <a:lnTo>
                  <a:pt x="0" y="368121"/>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008" tIns="32004" rIns="108032" bIns="32004" numCol="1" spcCol="1270" anchor="ctr" anchorCtr="0">
            <a:noAutofit/>
          </a:bodyPr>
          <a:lstStyle/>
          <a:p>
            <a:pPr marL="0" lvl="0" indent="0" algn="ctr" defTabSz="533400">
              <a:lnSpc>
                <a:spcPct val="90000"/>
              </a:lnSpc>
              <a:spcBef>
                <a:spcPct val="0"/>
              </a:spcBef>
              <a:spcAft>
                <a:spcPct val="35000"/>
              </a:spcAft>
              <a:buNone/>
            </a:pPr>
            <a:r>
              <a:rPr lang="en-GB" sz="1200" kern="1200" dirty="0">
                <a:latin typeface="Monaco" pitchFamily="2" charset="77"/>
              </a:rPr>
              <a:t>Collect</a:t>
            </a:r>
          </a:p>
        </p:txBody>
      </p:sp>
    </p:spTree>
    <p:extLst>
      <p:ext uri="{BB962C8B-B14F-4D97-AF65-F5344CB8AC3E}">
        <p14:creationId xmlns:p14="http://schemas.microsoft.com/office/powerpoint/2010/main" val="5386424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596</TotalTime>
  <Words>1882</Words>
  <Application>Microsoft Macintosh PowerPoint</Application>
  <PresentationFormat>Widescreen</PresentationFormat>
  <Paragraphs>307</Paragraphs>
  <Slides>24</Slides>
  <Notes>24</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Menlo</vt:lpstr>
      <vt:lpstr>Monaco</vt:lpstr>
      <vt:lpstr>Roboto</vt:lpstr>
      <vt:lpstr>Office Theme</vt:lpstr>
      <vt:lpstr>Silver Linings:  How a Data Harmonisation Mishap Turned into a PhD Thesis</vt:lpstr>
      <vt:lpstr>A “Straightforward” Concordance Task</vt:lpstr>
      <vt:lpstr>Once upon a time…</vt:lpstr>
      <vt:lpstr>Collecting data…</vt:lpstr>
      <vt:lpstr>I was a SoDa Labs RA…</vt:lpstr>
      <vt:lpstr>Collecting data…</vt:lpstr>
      <vt:lpstr>Importing data…</vt:lpstr>
      <vt:lpstr>Conversion needed!</vt:lpstr>
      <vt:lpstr>Ready to harmonise…</vt:lpstr>
      <vt:lpstr>Ready to harmonise…</vt:lpstr>
      <vt:lpstr>Running scripts…</vt:lpstr>
      <vt:lpstr>Concordance in Progress…</vt:lpstr>
      <vt:lpstr>Validating data quality…</vt:lpstr>
      <vt:lpstr>Issue found…</vt:lpstr>
      <vt:lpstr>Diagnosing…</vt:lpstr>
      <vt:lpstr>Error located…</vt:lpstr>
      <vt:lpstr>…and fixed…</vt:lpstr>
      <vt:lpstr>… mostly?</vt:lpstr>
      <vt:lpstr>Lessons Questions for next time?</vt:lpstr>
      <vt:lpstr>Rebooting…? FAILED</vt:lpstr>
      <vt:lpstr>TRY: workflow 2.0?</vt:lpstr>
      <vt:lpstr>EXCEPT: formal objects not scripts?</vt:lpstr>
      <vt:lpstr>Answers… in my thesis?</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Cynthia Huang</dc:creator>
  <cp:lastModifiedBy>Cynthia Huang</cp:lastModifiedBy>
  <cp:revision>9</cp:revision>
  <cp:lastPrinted>2024-03-07T23:56:13Z</cp:lastPrinted>
  <dcterms:created xsi:type="dcterms:W3CDTF">2024-02-21T12:53:16Z</dcterms:created>
  <dcterms:modified xsi:type="dcterms:W3CDTF">2024-03-08T02:23:58Z</dcterms:modified>
</cp:coreProperties>
</file>